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2" r:id="rId2"/>
    <p:sldId id="257" r:id="rId3"/>
    <p:sldId id="258" r:id="rId4"/>
    <p:sldId id="261" r:id="rId5"/>
    <p:sldId id="265" r:id="rId6"/>
    <p:sldId id="266" r:id="rId7"/>
    <p:sldId id="264" r:id="rId8"/>
    <p:sldId id="263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21"/>
  </p:normalViewPr>
  <p:slideViewPr>
    <p:cSldViewPr snapToGrid="0" snapToObjects="1">
      <p:cViewPr>
        <p:scale>
          <a:sx n="120" d="100"/>
          <a:sy n="120" d="100"/>
        </p:scale>
        <p:origin x="-208" y="-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BBC15-B43F-7D48-8E3F-494DA9410F7F}" type="datetimeFigureOut">
              <a:rPr kumimoji="1" lang="zh-CN" altLang="en-US" smtClean="0"/>
              <a:t>2020/3/10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E0BE3-40DA-F04F-8DAB-5E60522A5CB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9022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7C01-9490-7C4E-87DF-892058639E4A}" type="datetimeFigureOut">
              <a:rPr kumimoji="1" lang="zh-CN" altLang="en-US" smtClean="0"/>
              <a:t>2020/3/10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BE1A-C2B6-EC43-918F-BE6E247472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98422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7C01-9490-7C4E-87DF-892058639E4A}" type="datetimeFigureOut">
              <a:rPr kumimoji="1" lang="zh-CN" altLang="en-US" smtClean="0"/>
              <a:t>2020/3/10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BE1A-C2B6-EC43-918F-BE6E247472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1675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7C01-9490-7C4E-87DF-892058639E4A}" type="datetimeFigureOut">
              <a:rPr kumimoji="1" lang="zh-CN" altLang="en-US" smtClean="0"/>
              <a:t>2020/3/10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BE1A-C2B6-EC43-918F-BE6E247472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49404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7C01-9490-7C4E-87DF-892058639E4A}" type="datetimeFigureOut">
              <a:rPr kumimoji="1" lang="zh-CN" altLang="en-US" smtClean="0"/>
              <a:t>2020/3/10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BE1A-C2B6-EC43-918F-BE6E247472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03725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7C01-9490-7C4E-87DF-892058639E4A}" type="datetimeFigureOut">
              <a:rPr kumimoji="1" lang="zh-CN" altLang="en-US" smtClean="0"/>
              <a:t>2020/3/10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BE1A-C2B6-EC43-918F-BE6E247472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1132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7C01-9490-7C4E-87DF-892058639E4A}" type="datetimeFigureOut">
              <a:rPr kumimoji="1" lang="zh-CN" altLang="en-US" smtClean="0"/>
              <a:t>2020/3/10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BE1A-C2B6-EC43-918F-BE6E247472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8425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7C01-9490-7C4E-87DF-892058639E4A}" type="datetimeFigureOut">
              <a:rPr kumimoji="1" lang="zh-CN" altLang="en-US" smtClean="0"/>
              <a:t>2020/3/10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BE1A-C2B6-EC43-918F-BE6E247472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382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7C01-9490-7C4E-87DF-892058639E4A}" type="datetimeFigureOut">
              <a:rPr kumimoji="1" lang="zh-CN" altLang="en-US" smtClean="0"/>
              <a:t>2020/3/10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BE1A-C2B6-EC43-918F-BE6E247472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75957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7C01-9490-7C4E-87DF-892058639E4A}" type="datetimeFigureOut">
              <a:rPr kumimoji="1" lang="zh-CN" altLang="en-US" smtClean="0"/>
              <a:t>2020/3/10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BE1A-C2B6-EC43-918F-BE6E247472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7991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7C01-9490-7C4E-87DF-892058639E4A}" type="datetimeFigureOut">
              <a:rPr kumimoji="1" lang="zh-CN" altLang="en-US" smtClean="0"/>
              <a:t>2020/3/10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BE1A-C2B6-EC43-918F-BE6E247472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86571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7C01-9490-7C4E-87DF-892058639E4A}" type="datetimeFigureOut">
              <a:rPr kumimoji="1" lang="zh-CN" altLang="en-US" smtClean="0"/>
              <a:t>2020/3/10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BE1A-C2B6-EC43-918F-BE6E247472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9165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77C01-9490-7C4E-87DF-892058639E4A}" type="datetimeFigureOut">
              <a:rPr kumimoji="1" lang="zh-CN" altLang="en-US" smtClean="0"/>
              <a:t>2020/3/10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EBE1A-C2B6-EC43-918F-BE6E247472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0739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Relationship Id="rId3" Type="http://schemas.openxmlformats.org/officeDocument/2006/relationships/image" Target="../media/image16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Classroom rules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1" lang="en-US" altLang="zh-CN" dirty="0" smtClean="0"/>
              <a:t>Sit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well &amp; stay in front of the camera 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1" lang="en-US" altLang="zh-CN" dirty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1" lang="en-US" altLang="zh-CN" dirty="0" smtClean="0"/>
              <a:t>Listen carefully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1" lang="en-US" altLang="zh-CN" dirty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1" lang="en-US" altLang="zh-CN" dirty="0" smtClean="0"/>
              <a:t>English only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1" lang="en-US" altLang="zh-CN" dirty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1" lang="en-US" altLang="zh-CN" dirty="0" smtClean="0"/>
              <a:t>No eating during the class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1" lang="en-US" altLang="zh-CN" dirty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1060" y="1339112"/>
            <a:ext cx="1565349" cy="156534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060" y="2970496"/>
            <a:ext cx="1270591" cy="206159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5544" y="4167372"/>
            <a:ext cx="1095744" cy="109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084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01" y="-2935618"/>
            <a:ext cx="7086601" cy="10080690"/>
          </a:xfrm>
        </p:spPr>
      </p:pic>
    </p:spTree>
    <p:extLst>
      <p:ext uri="{BB962C8B-B14F-4D97-AF65-F5344CB8AC3E}">
        <p14:creationId xmlns:p14="http://schemas.microsoft.com/office/powerpoint/2010/main" val="35037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325" y="-895187"/>
            <a:ext cx="5644055" cy="8028668"/>
          </a:xfrm>
        </p:spPr>
      </p:pic>
    </p:spTree>
    <p:extLst>
      <p:ext uri="{BB962C8B-B14F-4D97-AF65-F5344CB8AC3E}">
        <p14:creationId xmlns:p14="http://schemas.microsoft.com/office/powerpoint/2010/main" val="28888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18" y="1658262"/>
            <a:ext cx="4433777" cy="2919424"/>
          </a:xfrm>
        </p:spPr>
      </p:pic>
    </p:spTree>
    <p:extLst>
      <p:ext uri="{BB962C8B-B14F-4D97-AF65-F5344CB8AC3E}">
        <p14:creationId xmlns:p14="http://schemas.microsoft.com/office/powerpoint/2010/main" val="193108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6056" y="659219"/>
            <a:ext cx="10747744" cy="4359348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 smtClean="0"/>
              <a:t>Fruit choose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557" y="3221222"/>
            <a:ext cx="1409700" cy="11811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014" y="1760722"/>
            <a:ext cx="1473200" cy="13589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4937" y="3119622"/>
            <a:ext cx="1270000" cy="1270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3882" y="3119622"/>
            <a:ext cx="1473200" cy="12827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4276" y="1613786"/>
            <a:ext cx="1498600" cy="14732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4076" y="1811522"/>
            <a:ext cx="1498600" cy="13462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1164" y="1760722"/>
            <a:ext cx="1346200" cy="13970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381321" y="5093218"/>
            <a:ext cx="6837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smtClean="0">
                <a:latin typeface="Comic Sans MS" charset="0"/>
                <a:ea typeface="Comic Sans MS" charset="0"/>
                <a:cs typeface="Comic Sans MS" charset="0"/>
              </a:rPr>
              <a:t>I</a:t>
            </a:r>
            <a:r>
              <a:rPr kumimoji="1" lang="zh-CN" altLang="en-US" sz="2400" b="1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kumimoji="1" lang="en-US" altLang="zh-CN" sz="2400" b="1" dirty="0" smtClean="0">
                <a:latin typeface="Comic Sans MS" charset="0"/>
                <a:ea typeface="Comic Sans MS" charset="0"/>
                <a:cs typeface="Comic Sans MS" charset="0"/>
              </a:rPr>
              <a:t>choose _________________.</a:t>
            </a:r>
            <a:endParaRPr kumimoji="1" lang="zh-CN" altLang="en-US" sz="2400" b="1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17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6056" y="659219"/>
            <a:ext cx="10747744" cy="4359348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 smtClean="0"/>
              <a:t>color choose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3414306" y="5266773"/>
            <a:ext cx="6837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smtClean="0">
                <a:latin typeface="Comic Sans MS" charset="0"/>
                <a:ea typeface="Comic Sans MS" charset="0"/>
                <a:cs typeface="Comic Sans MS" charset="0"/>
              </a:rPr>
              <a:t>I</a:t>
            </a:r>
            <a:r>
              <a:rPr kumimoji="1" lang="zh-CN" altLang="en-US" sz="2400" b="1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kumimoji="1" lang="en-US" altLang="zh-CN" sz="2400" b="1" dirty="0" smtClean="0">
                <a:latin typeface="Comic Sans MS" charset="0"/>
                <a:ea typeface="Comic Sans MS" charset="0"/>
                <a:cs typeface="Comic Sans MS" charset="0"/>
              </a:rPr>
              <a:t>choose _________________.</a:t>
            </a:r>
            <a:endParaRPr kumimoji="1" lang="zh-CN" altLang="en-US" sz="2400" b="1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543" y="1432886"/>
            <a:ext cx="4973527" cy="329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01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0617" y="631357"/>
            <a:ext cx="4548704" cy="282613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980" y="3808368"/>
            <a:ext cx="4255977" cy="286001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199321" y="2402958"/>
            <a:ext cx="4406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 smtClean="0">
                <a:latin typeface="Comic Sans MS" charset="0"/>
                <a:ea typeface="Comic Sans MS" charset="0"/>
                <a:cs typeface="Comic Sans MS" charset="0"/>
              </a:rPr>
              <a:t>I</a:t>
            </a:r>
            <a:r>
              <a:rPr kumimoji="1" lang="zh-CN" altLang="en-US" sz="2400" b="1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kumimoji="1" lang="en-US" altLang="zh-CN" sz="2400" b="1" dirty="0" smtClean="0">
                <a:latin typeface="Comic Sans MS" charset="0"/>
                <a:ea typeface="Comic Sans MS" charset="0"/>
                <a:cs typeface="Comic Sans MS" charset="0"/>
              </a:rPr>
              <a:t>can shout in the mountain</a:t>
            </a:r>
            <a:r>
              <a:rPr kumimoji="1" lang="en-US" altLang="zh-CN" sz="2400" b="1" dirty="0" smtClean="0"/>
              <a:t>.</a:t>
            </a:r>
            <a:endParaRPr kumimoji="1" lang="zh-CN" altLang="en-US" sz="2400" b="1" dirty="0"/>
          </a:p>
        </p:txBody>
      </p:sp>
      <p:sp>
        <p:nvSpPr>
          <p:cNvPr id="7" name="文本框 6"/>
          <p:cNvSpPr txBox="1"/>
          <p:nvPr/>
        </p:nvSpPr>
        <p:spPr>
          <a:xfrm>
            <a:off x="5052957" y="5783720"/>
            <a:ext cx="4815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 smtClean="0">
                <a:latin typeface="Comic Sans MS" charset="0"/>
                <a:ea typeface="Comic Sans MS" charset="0"/>
                <a:cs typeface="Comic Sans MS" charset="0"/>
              </a:rPr>
              <a:t>I</a:t>
            </a:r>
            <a:r>
              <a:rPr kumimoji="1" lang="zh-CN" altLang="en-US" sz="2400" b="1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kumimoji="1" lang="en-US" altLang="zh-CN" sz="2400" b="1" dirty="0" smtClean="0">
                <a:latin typeface="Comic Sans MS" charset="0"/>
                <a:ea typeface="Comic Sans MS" charset="0"/>
                <a:cs typeface="Comic Sans MS" charset="0"/>
              </a:rPr>
              <a:t>can‘t shout in the classroom.</a:t>
            </a:r>
            <a:endParaRPr kumimoji="1" lang="zh-CN" altLang="en-US" sz="2400" b="1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57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6177" y="925033"/>
            <a:ext cx="10577623" cy="525193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 smtClean="0">
                <a:latin typeface="Comic Sans MS" charset="0"/>
                <a:ea typeface="Comic Sans MS" charset="0"/>
                <a:cs typeface="Comic Sans MS" charset="0"/>
              </a:rPr>
              <a:t>Hello/ Hi</a:t>
            </a:r>
            <a:r>
              <a:rPr kumimoji="1" lang="zh-CN" altLang="en-US" dirty="0" smtClean="0">
                <a:latin typeface="Comic Sans MS" charset="0"/>
                <a:ea typeface="Comic Sans MS" charset="0"/>
                <a:cs typeface="Comic Sans MS" charset="0"/>
              </a:rPr>
              <a:t>／</a:t>
            </a:r>
            <a:r>
              <a:rPr kumimoji="1" lang="en-US" altLang="zh-CN" dirty="0" smtClean="0">
                <a:latin typeface="Comic Sans MS" charset="0"/>
                <a:ea typeface="Comic Sans MS" charset="0"/>
                <a:cs typeface="Comic Sans MS" charset="0"/>
              </a:rPr>
              <a:t>Good morning/ Good afternoon/ Good evening.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dirty="0">
              <a:latin typeface="Comic Sans MS" charset="0"/>
              <a:ea typeface="Comic Sans MS" charset="0"/>
              <a:cs typeface="Comic Sans MS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 smtClean="0">
                <a:latin typeface="Comic Sans MS" charset="0"/>
                <a:ea typeface="Comic Sans MS" charset="0"/>
                <a:cs typeface="Comic Sans MS" charset="0"/>
              </a:rPr>
              <a:t>I'm_________.  / My name is___________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dirty="0">
              <a:latin typeface="Comic Sans MS" charset="0"/>
              <a:ea typeface="Comic Sans MS" charset="0"/>
              <a:cs typeface="Comic Sans MS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 smtClean="0">
                <a:latin typeface="Comic Sans MS" charset="0"/>
                <a:ea typeface="Comic Sans MS" charset="0"/>
                <a:cs typeface="Comic Sans MS" charset="0"/>
              </a:rPr>
              <a:t>I'm  a  ______. (boy/ girl)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dirty="0">
              <a:latin typeface="Comic Sans MS" charset="0"/>
              <a:ea typeface="Comic Sans MS" charset="0"/>
              <a:cs typeface="Comic Sans MS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 smtClean="0">
                <a:latin typeface="Comic Sans MS" charset="0"/>
                <a:ea typeface="Comic Sans MS" charset="0"/>
                <a:cs typeface="Comic Sans MS" charset="0"/>
              </a:rPr>
              <a:t>I</a:t>
            </a:r>
            <a:r>
              <a:rPr kumimoji="1" lang="zh-CN" altLang="en-US" dirty="0" smtClean="0">
                <a:latin typeface="Comic Sans MS" charset="0"/>
                <a:ea typeface="Comic Sans MS" charset="0"/>
                <a:cs typeface="Comic Sans MS" charset="0"/>
              </a:rPr>
              <a:t>‘</a:t>
            </a:r>
            <a:r>
              <a:rPr kumimoji="1" lang="en-US" altLang="zh-CN" dirty="0" smtClean="0">
                <a:latin typeface="Comic Sans MS" charset="0"/>
                <a:ea typeface="Comic Sans MS" charset="0"/>
                <a:cs typeface="Comic Sans MS" charset="0"/>
              </a:rPr>
              <a:t>m ____ years old.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dirty="0">
              <a:latin typeface="Comic Sans MS" charset="0"/>
              <a:ea typeface="Comic Sans MS" charset="0"/>
              <a:cs typeface="Comic Sans MS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 smtClean="0">
                <a:latin typeface="Comic Sans MS" charset="0"/>
                <a:ea typeface="Comic Sans MS" charset="0"/>
                <a:cs typeface="Comic Sans MS" charset="0"/>
              </a:rPr>
              <a:t>I</a:t>
            </a:r>
            <a:r>
              <a:rPr kumimoji="1" lang="zh-CN" altLang="en-US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kumimoji="1" lang="en-US" altLang="zh-CN" dirty="0" smtClean="0">
                <a:latin typeface="Comic Sans MS" charset="0"/>
                <a:ea typeface="Comic Sans MS" charset="0"/>
                <a:cs typeface="Comic Sans MS" charset="0"/>
              </a:rPr>
              <a:t>can ________.</a:t>
            </a:r>
            <a:endParaRPr kumimoji="1" lang="en-US" altLang="zh-CN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4267" y="2227557"/>
            <a:ext cx="1911054" cy="125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508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82</Words>
  <Application>Microsoft Macintosh PowerPoint</Application>
  <PresentationFormat>宽屏</PresentationFormat>
  <Paragraphs>25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Comic Sans MS</vt:lpstr>
      <vt:lpstr>DengXian</vt:lpstr>
      <vt:lpstr>DengXian Light</vt:lpstr>
      <vt:lpstr>Arial</vt:lpstr>
      <vt:lpstr>Office 主题</vt:lpstr>
      <vt:lpstr>Classroom rules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 365</dc:creator>
  <cp:lastModifiedBy>Office 365</cp:lastModifiedBy>
  <cp:revision>5</cp:revision>
  <dcterms:created xsi:type="dcterms:W3CDTF">2020-03-10T09:04:02Z</dcterms:created>
  <dcterms:modified xsi:type="dcterms:W3CDTF">2020-03-10T09:50:05Z</dcterms:modified>
</cp:coreProperties>
</file>