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D0B7F3-B45E-4EEC-A71B-80C701D1F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A47B94D-C298-4454-9C6F-C2CD312AA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35C2B2-A8A1-44AC-8041-5EB9CCB05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35EA49-0188-439A-809D-EE3F19FFE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3BE5B7-F95E-4410-BB21-65D83E29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11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F33D98-60ED-4983-8837-C4DD2A621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D8E55F-436A-4D51-9C66-E0DD56724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2F44E1-8F1C-48DE-8809-B6B93627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ED6F87-6C8B-445F-9D3D-C09B3213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A538C4-B7F0-46BD-8AEB-4030459C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56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496D5F-0B0B-4B03-B88C-F8AE1BF37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7971F82-058D-4320-AEA3-C53305A6D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78751C-EC02-4109-A261-FD1E1130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6B4DA3-4920-4A21-AA46-219272815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476B45-4CCA-4529-9DBF-1E882EC02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90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98B99E-549B-412E-B31E-33CFDCF2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9B7E78-1465-43B2-BF81-F948FA7E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053877-F7C8-4DDA-8CDA-221AF103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DC9EAB-38F8-46A7-8D1E-647E5C12D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DD02D6-687C-49EC-B6F6-7E24DC11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E45B3F-D560-4FF2-8C6A-98604F5B4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4C8579B-2BE7-4AFC-A5D8-E62409DB4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E6FC9A-32DD-4F2C-9D00-271A12AA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C18EBC-7B62-47FB-A1C8-63D29D5E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31DE6F-40C4-40EF-BD7B-9A19A734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50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D27455-768D-41C4-AE9D-F9DDBD601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537BF2-416E-4E4F-97AE-AED30F340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04B1E1-C01C-40C4-93DE-9D6F250BE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E0E396-2495-4BB2-AAB4-3A01EB07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16EDBB4-5265-4062-B1E3-ABB168F3D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DAAF3B-0000-4279-A3CA-8BD5E006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37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072BA4-9F50-44EB-8ADF-8112CD91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EC92904-706F-452C-9D13-EAC462EC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531FCD-FBF3-4406-A2D8-B1B2E1881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FC34C8A-562B-4303-ABB1-15B7C3EA4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A4B225A-FBEB-45A2-B85A-0DF797F51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4D05EBD-5F02-4063-A527-C19F5AE6C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62BB37A-C4D4-45D9-B8D4-9126755D4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DB693A0-59B9-45DF-B104-DF8E4095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4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11E9F8-D4DE-4FFD-95E2-AB94EF8C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0F9729F-1736-419F-B0AB-086E1A3C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A5D250D-F13C-43A2-8B29-9160C188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FDE9EB-5673-4D0E-814A-325F2959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52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7026B84-53D1-4217-9AAE-BA2112BE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0B16E12-B969-460B-920D-906C83AB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78ECD60-BC41-4D29-82BF-8F57E55C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020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0F3548-BCB0-4A25-A576-DA29DD7C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048CCE-6F5A-40A0-96E2-794B8BB13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49EBBB3-FD0A-49CC-81E8-479AFFD18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4231F6-861B-4608-AC0E-1B0C9721D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01FFD7-0CAF-466C-BCF6-911CFE39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C90DFE-40CE-4524-9F6E-7ACF209F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85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35F26C-DEED-4F30-AD39-3B631CC7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15AC5DC-176C-4B7F-828D-1F5F76E9B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E342DF6-5686-4486-9B5A-4FDF62C40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519999-1663-47A5-816F-F86C088D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F7DB95-E065-45AA-830D-FAA381C8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8A0F6A7-A157-47A1-9A9E-DD55B762E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2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E50DE8D-C204-49A4-AC15-7EAC0628A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C760BF-00F4-45CD-9525-B2D209F39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9A9B6A-0642-420D-B0CD-15011D75A2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9B23B-4F3A-4B2A-A69E-F85FCE98F185}" type="datetimeFigureOut">
              <a:rPr lang="zh-CN" altLang="en-US" smtClean="0"/>
              <a:t>2019/11/18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F39340-F530-480D-A02F-69FA3CDFD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62BA50-72AD-4EC5-948E-3025A465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87F62-C260-4512-8B4B-C174FFE931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4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mage.baidu.com/search/detail?ct=503316480&amp;z=0&amp;tn=baiduimagedetail&amp;ipn=d&amp;word=steak&amp;step_word=&amp;ie=utf-8&amp;in=&amp;cl=2&amp;lm=-1&amp;st=-1&amp;hd=0&amp;latest=0&amp;copyright=0&amp;cs=973207395,1481388367&amp;os=2680689957,3037367212&amp;simid=4073840266,572395221&amp;pn=4&amp;rn=1&amp;di=167530&amp;ln=1822&amp;fr=&amp;fmq=1574026398161_R&amp;ic=0&amp;s=undefined&amp;se=&amp;sme=&amp;tab=0&amp;width=&amp;height=&amp;face=undefined&amp;is=0,0&amp;istype=2&amp;ist=&amp;jit=&amp;bdtype=0&amp;spn=0&amp;pi=0&amp;gsm=0&amp;objurl=http%3A%2F%2Fimg.zcool.cn%2Fcommunity%2F01c12957b80e460000012e7e644210.jpg%401280w_1l_2o_100sh.jpg&amp;rpstart=0&amp;rpnum=0&amp;adpicid=0&amp;force=undefined" TargetMode="External"/><Relationship Id="rId13" Type="http://schemas.openxmlformats.org/officeDocument/2006/relationships/image" Target="../media/image8.jp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12" Type="http://schemas.openxmlformats.org/officeDocument/2006/relationships/image" Target="../media/image7.jpeg"/><Relationship Id="rId2" Type="http://schemas.openxmlformats.org/officeDocument/2006/relationships/hyperlink" Target="https://image.baidu.com/search/detail?ct=503316480&amp;z=0&amp;tn=baiduimagedetail&amp;ipn=d&amp;word=bread&amp;step_word=&amp;ie=utf-8&amp;in=&amp;cl=2&amp;lm=-1&amp;st=-1&amp;hd=0&amp;latest=0&amp;copyright=0&amp;cs=993869159,775848598&amp;os=1996919452,439639001&amp;simid=3428673477,106078375&amp;pn=3&amp;rn=1&amp;di=226710&amp;ln=1724&amp;fr=&amp;fmq=1574026138119_R&amp;ic=0&amp;s=undefined&amp;se=&amp;sme=&amp;tab=0&amp;width=&amp;height=&amp;face=undefined&amp;is=0,0&amp;istype=2&amp;ist=&amp;jit=&amp;bdtype=0&amp;spn=0&amp;pi=0&amp;gsm=0&amp;objurl=http%3A%2F%2Fwww.unsv.com%2Fvoanews%2Fenglish%2Fscripts%2F2010%2F07%2F16%2F98600744%2Fbread2.jpg&amp;rpstart=0&amp;rpnum=0&amp;adpicid=0&amp;force=undefined" TargetMode="External"/><Relationship Id="rId16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hyperlink" Target="https://image.baidu.com/search/detail?ct=503316480&amp;z=0&amp;tn=baiduimagedetail&amp;ipn=d&amp;word=pizza&amp;step_word=&amp;ie=utf-8&amp;in=&amp;cl=2&amp;lm=-1&amp;st=-1&amp;hd=0&amp;latest=0&amp;copyright=0&amp;cs=3994655891,205457874&amp;os=1810074452,3741321790&amp;simid=3189482730,3886734426&amp;pn=3&amp;rn=1&amp;di=217030&amp;ln=1772&amp;fr=&amp;fmq=1574026469672_R&amp;ic=0&amp;s=undefined&amp;se=&amp;sme=&amp;tab=0&amp;width=&amp;height=&amp;face=undefined&amp;is=0,0&amp;istype=2&amp;ist=&amp;jit=&amp;bdtype=0&amp;spn=0&amp;pi=0&amp;gsm=0&amp;objurl=http%3A%2F%2Fm.360buyimg.com%2Fn12%2Fjfs%2Ft2083%2F76%2F2050840059%2F244842%2F898ded3e%2F569dab61N409846d2.jpg%2521q70.jpg&amp;rpstart=0&amp;rpnum=0&amp;adpicid=0&amp;force=undefined" TargetMode="External"/><Relationship Id="rId5" Type="http://schemas.openxmlformats.org/officeDocument/2006/relationships/image" Target="../media/image2.jpeg"/><Relationship Id="rId15" Type="http://schemas.openxmlformats.org/officeDocument/2006/relationships/image" Target="../media/image9.jpeg"/><Relationship Id="rId10" Type="http://schemas.openxmlformats.org/officeDocument/2006/relationships/image" Target="../media/image6.jpeg"/><Relationship Id="rId4" Type="http://schemas.openxmlformats.org/officeDocument/2006/relationships/hyperlink" Target="https://image.baidu.com/search/detail?ct=503316480&amp;z=0&amp;tn=baiduimagedetail&amp;ipn=d&amp;word=salad&amp;step_word=&amp;ie=utf-8&amp;in=&amp;cl=2&amp;lm=-1&amp;st=-1&amp;hd=0&amp;latest=0&amp;copyright=0&amp;cs=26759831,1210056141&amp;os=441815004,400366487&amp;simid=3412908421,508280024&amp;pn=4&amp;rn=1&amp;di=21230&amp;ln=1865&amp;fr=&amp;fmq=1574026200227_R&amp;ic=0&amp;s=undefined&amp;se=&amp;sme=&amp;tab=0&amp;width=&amp;height=&amp;face=undefined&amp;is=0,0&amp;istype=2&amp;ist=&amp;jit=&amp;bdtype=0&amp;spn=0&amp;pi=0&amp;gsm=0&amp;objurl=http%3A%2F%2Fmedia-cdn.tripadvisor.com%2Fmedia%2Fphoto-s%2F03%2F43%2F6c%2Fe2%2Fthe-mark-restaurant.jpg&amp;rpstart=0&amp;rpnum=0&amp;adpicid=0&amp;force=undefined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s://image.baidu.com/search/detail?ct=503316480&amp;z=0&amp;tn=baiduimagedetail&amp;ipn=d&amp;word=a%20glass%20of%20milk&amp;step_word=&amp;ie=utf-8&amp;in=&amp;cl=2&amp;lm=-1&amp;st=-1&amp;hd=0&amp;latest=0&amp;copyright=0&amp;cs=1377038081,2451936394&amp;os=1870133987,686501811&amp;simid=0,0&amp;pn=0&amp;rn=1&amp;di=95590&amp;ln=1113&amp;fr=&amp;fmq=1574026724806_R&amp;ic=0&amp;s=undefined&amp;se=&amp;sme=&amp;tab=0&amp;width=&amp;height=&amp;face=undefined&amp;is=0,0&amp;istype=2&amp;ist=&amp;jit=&amp;bdtype=0&amp;spn=0&amp;pi=0&amp;gsm=0&amp;objurl=http%3A%2F%2Fpixfeeds.com%2Fimages%2F27%2F560528%2F1200-183819782-a-glass-of-milk.jpg&amp;rpstart=0&amp;rpnum=0&amp;adpicid=0&amp;force=undefine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8.jpg"/><Relationship Id="rId3" Type="http://schemas.openxmlformats.org/officeDocument/2006/relationships/image" Target="../media/image1.jpeg"/><Relationship Id="rId7" Type="http://schemas.openxmlformats.org/officeDocument/2006/relationships/hyperlink" Target="https://image.baidu.com/search/detail?ct=503316480&amp;z=0&amp;tn=baiduimagedetail&amp;ipn=d&amp;word=steak&amp;step_word=&amp;ie=utf-8&amp;in=&amp;cl=2&amp;lm=-1&amp;st=-1&amp;hd=0&amp;latest=0&amp;copyright=0&amp;cs=973207395,1481388367&amp;os=2680689957,3037367212&amp;simid=4073840266,572395221&amp;pn=4&amp;rn=1&amp;di=167530&amp;ln=1822&amp;fr=&amp;fmq=1574026398161_R&amp;ic=0&amp;s=undefined&amp;se=&amp;sme=&amp;tab=0&amp;width=&amp;height=&amp;face=undefined&amp;is=0,0&amp;istype=2&amp;ist=&amp;jit=&amp;bdtype=0&amp;spn=0&amp;pi=0&amp;gsm=0&amp;objurl=http%3A%2F%2Fimg.zcool.cn%2Fcommunity%2F01c12957b80e460000012e7e644210.jpg%401280w_1l_2o_100sh.jpg&amp;rpstart=0&amp;rpnum=0&amp;adpicid=0&amp;force=undefined" TargetMode="External"/><Relationship Id="rId12" Type="http://schemas.openxmlformats.org/officeDocument/2006/relationships/image" Target="../media/image4.jpeg"/><Relationship Id="rId2" Type="http://schemas.openxmlformats.org/officeDocument/2006/relationships/hyperlink" Target="https://image.baidu.com/search/detail?ct=503316480&amp;z=0&amp;tn=baiduimagedetail&amp;ipn=d&amp;word=bread&amp;step_word=&amp;ie=utf-8&amp;in=&amp;cl=2&amp;lm=-1&amp;st=-1&amp;hd=0&amp;latest=0&amp;copyright=0&amp;cs=993869159,775848598&amp;os=1996919452,439639001&amp;simid=3428673477,106078375&amp;pn=3&amp;rn=1&amp;di=226710&amp;ln=1724&amp;fr=&amp;fmq=1574026138119_R&amp;ic=0&amp;s=undefined&amp;se=&amp;sme=&amp;tab=0&amp;width=&amp;height=&amp;face=undefined&amp;is=0,0&amp;istype=2&amp;ist=&amp;jit=&amp;bdtype=0&amp;spn=0&amp;pi=0&amp;gsm=0&amp;objurl=http%3A%2F%2Fwww.unsv.com%2Fvoanews%2Fenglish%2Fscripts%2F2010%2F07%2F16%2F98600744%2Fbread2.jpg&amp;rpstart=0&amp;rpnum=0&amp;adpicid=0&amp;force=undefined" TargetMode="External"/><Relationship Id="rId16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2.jpeg"/><Relationship Id="rId5" Type="http://schemas.openxmlformats.org/officeDocument/2006/relationships/hyperlink" Target="https://image.baidu.com/search/detail?ct=503316480&amp;z=0&amp;tn=baiduimagedetail&amp;ipn=d&amp;word=pizza&amp;step_word=&amp;ie=utf-8&amp;in=&amp;cl=2&amp;lm=-1&amp;st=-1&amp;hd=0&amp;latest=0&amp;copyright=0&amp;cs=3994655891,205457874&amp;os=1810074452,3741321790&amp;simid=3189482730,3886734426&amp;pn=3&amp;rn=1&amp;di=217030&amp;ln=1772&amp;fr=&amp;fmq=1574026469672_R&amp;ic=0&amp;s=undefined&amp;se=&amp;sme=&amp;tab=0&amp;width=&amp;height=&amp;face=undefined&amp;is=0,0&amp;istype=2&amp;ist=&amp;jit=&amp;bdtype=0&amp;spn=0&amp;pi=0&amp;gsm=0&amp;objurl=http%3A%2F%2Fm.360buyimg.com%2Fn12%2Fjfs%2Ft2083%2F76%2F2050840059%2F244842%2F898ded3e%2F569dab61N409846d2.jpg%2521q70.jpg&amp;rpstart=0&amp;rpnum=0&amp;adpicid=0&amp;force=undefined" TargetMode="External"/><Relationship Id="rId15" Type="http://schemas.openxmlformats.org/officeDocument/2006/relationships/image" Target="../media/image9.jpeg"/><Relationship Id="rId10" Type="http://schemas.openxmlformats.org/officeDocument/2006/relationships/hyperlink" Target="https://image.baidu.com/search/detail?ct=503316480&amp;z=0&amp;tn=baiduimagedetail&amp;ipn=d&amp;word=salad&amp;step_word=&amp;ie=utf-8&amp;in=&amp;cl=2&amp;lm=-1&amp;st=-1&amp;hd=0&amp;latest=0&amp;copyright=0&amp;cs=26759831,1210056141&amp;os=441815004,400366487&amp;simid=3412908421,508280024&amp;pn=4&amp;rn=1&amp;di=21230&amp;ln=1865&amp;fr=&amp;fmq=1574026200227_R&amp;ic=0&amp;s=undefined&amp;se=&amp;sme=&amp;tab=0&amp;width=&amp;height=&amp;face=undefined&amp;is=0,0&amp;istype=2&amp;ist=&amp;jit=&amp;bdtype=0&amp;spn=0&amp;pi=0&amp;gsm=0&amp;objurl=http%3A%2F%2Fmedia-cdn.tripadvisor.com%2Fmedia%2Fphoto-s%2F03%2F43%2F6c%2Fe2%2Fthe-mark-restaurant.jpg&amp;rpstart=0&amp;rpnum=0&amp;adpicid=0&amp;force=undefined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3.jpg"/><Relationship Id="rId14" Type="http://schemas.openxmlformats.org/officeDocument/2006/relationships/hyperlink" Target="https://image.baidu.com/search/detail?ct=503316480&amp;z=0&amp;tn=baiduimagedetail&amp;ipn=d&amp;word=a%20glass%20of%20milk&amp;step_word=&amp;ie=utf-8&amp;in=&amp;cl=2&amp;lm=-1&amp;st=-1&amp;hd=0&amp;latest=0&amp;copyright=0&amp;cs=1377038081,2451936394&amp;os=1870133987,686501811&amp;simid=0,0&amp;pn=0&amp;rn=1&amp;di=95590&amp;ln=1113&amp;fr=&amp;fmq=1574026724806_R&amp;ic=0&amp;s=undefined&amp;se=&amp;sme=&amp;tab=0&amp;width=&amp;height=&amp;face=undefined&amp;is=0,0&amp;istype=2&amp;ist=&amp;jit=&amp;bdtype=0&amp;spn=0&amp;pi=0&amp;gsm=0&amp;objurl=http%3A%2F%2Fpixfeeds.com%2Fimages%2F27%2F560528%2F1200-183819782-a-glass-of-milk.jpg&amp;rpstart=0&amp;rpnum=0&amp;adpicid=0&amp;force=undefin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01927B5E-43C9-450E-8D09-C0E69402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0" y="2241144"/>
            <a:ext cx="3061854" cy="164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4"/>
            <a:extLst>
              <a:ext uri="{FF2B5EF4-FFF2-40B4-BE49-F238E27FC236}">
                <a16:creationId xmlns:a16="http://schemas.microsoft.com/office/drawing/2014/main" id="{71A34608-9EBE-4895-9CDF-9D5C6DDD8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415" y="538666"/>
            <a:ext cx="3351068" cy="223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145A4B9-0F97-45FB-8724-607FE6DBE2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919" y="3064017"/>
            <a:ext cx="2381250" cy="1585913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48490FA-2C28-4089-B599-C944AF47E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627" y="538666"/>
            <a:ext cx="2843645" cy="2132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hlinkClick r:id="rId8"/>
            <a:extLst>
              <a:ext uri="{FF2B5EF4-FFF2-40B4-BE49-F238E27FC236}">
                <a16:creationId xmlns:a16="http://schemas.microsoft.com/office/drawing/2014/main" id="{5E689E18-E53A-4C69-8BCA-3A6C06651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19" y="4373878"/>
            <a:ext cx="2817639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CF594E0-B813-499A-BBFD-3F4CCC074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751" y="3064018"/>
            <a:ext cx="2847907" cy="190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hlinkClick r:id="rId11"/>
            <a:extLst>
              <a:ext uri="{FF2B5EF4-FFF2-40B4-BE49-F238E27FC236}">
                <a16:creationId xmlns:a16="http://schemas.microsoft.com/office/drawing/2014/main" id="{8970D3A4-70C5-4EFB-8B05-7B7B649FB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488" y="339620"/>
            <a:ext cx="2595995" cy="259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FDF6527-82A8-4968-8215-348B23C4A37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99" y="4966420"/>
            <a:ext cx="1906145" cy="1585913"/>
          </a:xfrm>
          <a:prstGeom prst="rect">
            <a:avLst/>
          </a:prstGeom>
        </p:spPr>
      </p:pic>
      <p:pic>
        <p:nvPicPr>
          <p:cNvPr id="1038" name="Picture 14">
            <a:hlinkClick r:id="rId14"/>
            <a:extLst>
              <a:ext uri="{FF2B5EF4-FFF2-40B4-BE49-F238E27FC236}">
                <a16:creationId xmlns:a16="http://schemas.microsoft.com/office/drawing/2014/main" id="{4B89A43D-B975-4647-AC41-AA29FD54B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5" y="4966420"/>
            <a:ext cx="2421168" cy="160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9B49C55-03BC-41BA-BCB4-2147760E93F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08" y="4163707"/>
            <a:ext cx="1578366" cy="223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33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id="{407ACF50-FD60-44D1-9265-0D5B74E8EB2E}"/>
              </a:ext>
            </a:extLst>
          </p:cNvPr>
          <p:cNvSpPr/>
          <p:nvPr/>
        </p:nvSpPr>
        <p:spPr>
          <a:xfrm>
            <a:off x="584356" y="369186"/>
            <a:ext cx="4946073" cy="615141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6" name="Picture 2">
            <a:hlinkClick r:id="rId2"/>
            <a:extLst>
              <a:ext uri="{FF2B5EF4-FFF2-40B4-BE49-F238E27FC236}">
                <a16:creationId xmlns:a16="http://schemas.microsoft.com/office/drawing/2014/main" id="{EA21F9E1-C6C5-4301-9C18-27B91CDBF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59" y="1199328"/>
            <a:ext cx="1401773" cy="75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>
            <a:extLst>
              <a:ext uri="{FF2B5EF4-FFF2-40B4-BE49-F238E27FC236}">
                <a16:creationId xmlns:a16="http://schemas.microsoft.com/office/drawing/2014/main" id="{AA0FF421-87A0-47B0-9876-98441FF97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0" y="2069382"/>
            <a:ext cx="1434810" cy="105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>
            <a:hlinkClick r:id="rId5"/>
            <a:extLst>
              <a:ext uri="{FF2B5EF4-FFF2-40B4-BE49-F238E27FC236}">
                <a16:creationId xmlns:a16="http://schemas.microsoft.com/office/drawing/2014/main" id="{F11CB803-2533-4166-8B55-E1F017F67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72" y="3041240"/>
            <a:ext cx="1153623" cy="115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id="{0FA08041-E505-43F2-A723-DA9A84B6A2A6}"/>
              </a:ext>
            </a:extLst>
          </p:cNvPr>
          <p:cNvSpPr/>
          <p:nvPr/>
        </p:nvSpPr>
        <p:spPr>
          <a:xfrm>
            <a:off x="1522036" y="184347"/>
            <a:ext cx="2606619" cy="898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>
                <a:latin typeface="French Script MT" panose="03020402040607040605" pitchFamily="66" charset="0"/>
              </a:rPr>
              <a:t>Menu</a:t>
            </a:r>
            <a:endParaRPr lang="zh-CN" altLang="en-US" sz="5400" dirty="0">
              <a:latin typeface="French Script MT" panose="03020402040607040605" pitchFamily="66" charset="0"/>
            </a:endParaRPr>
          </a:p>
        </p:txBody>
      </p:sp>
      <p:pic>
        <p:nvPicPr>
          <p:cNvPr id="11" name="Picture 8">
            <a:hlinkClick r:id="rId7"/>
            <a:extLst>
              <a:ext uri="{FF2B5EF4-FFF2-40B4-BE49-F238E27FC236}">
                <a16:creationId xmlns:a16="http://schemas.microsoft.com/office/drawing/2014/main" id="{02620CEB-39FB-4F7A-8EF1-595AC429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33" y="4348622"/>
            <a:ext cx="1153623" cy="64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24406678-CEF0-420F-9983-41C0C78318A0}"/>
              </a:ext>
            </a:extLst>
          </p:cNvPr>
          <p:cNvSpPr txBox="1"/>
          <p:nvPr/>
        </p:nvSpPr>
        <p:spPr>
          <a:xfrm>
            <a:off x="2251332" y="1248239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--------</a:t>
            </a:r>
            <a:r>
              <a:rPr lang="en-US" altLang="zh-CN" sz="3600" dirty="0">
                <a:latin typeface="French Script MT" panose="03020402040607040605" pitchFamily="66" charset="0"/>
              </a:rPr>
              <a:t>15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149F90B-3612-4E8A-A6AD-0ADACE6B3041}"/>
              </a:ext>
            </a:extLst>
          </p:cNvPr>
          <p:cNvSpPr txBox="1"/>
          <p:nvPr/>
        </p:nvSpPr>
        <p:spPr>
          <a:xfrm>
            <a:off x="1944568" y="2225966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------------  </a:t>
            </a:r>
            <a:r>
              <a:rPr lang="en-US" altLang="zh-CN" sz="3600" dirty="0">
                <a:latin typeface="French Script MT" panose="03020402040607040605" pitchFamily="66" charset="0"/>
              </a:rPr>
              <a:t>38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5D867DD-CE22-47AD-98E3-48BD90452212}"/>
              </a:ext>
            </a:extLst>
          </p:cNvPr>
          <p:cNvSpPr txBox="1"/>
          <p:nvPr/>
        </p:nvSpPr>
        <p:spPr>
          <a:xfrm>
            <a:off x="1944568" y="3203693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-----------  </a:t>
            </a:r>
            <a:r>
              <a:rPr lang="en-US" altLang="zh-CN" sz="3600" dirty="0">
                <a:latin typeface="French Script MT" panose="03020402040607040605" pitchFamily="66" charset="0"/>
              </a:rPr>
              <a:t>125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60A20BE-71A0-416D-8C5B-6265E8AA2A7E}"/>
              </a:ext>
            </a:extLst>
          </p:cNvPr>
          <p:cNvSpPr txBox="1"/>
          <p:nvPr/>
        </p:nvSpPr>
        <p:spPr>
          <a:xfrm>
            <a:off x="2193950" y="4074611"/>
            <a:ext cx="2812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----------- </a:t>
            </a:r>
            <a:r>
              <a:rPr lang="en-US" altLang="zh-CN" sz="4000" dirty="0">
                <a:latin typeface="French Script MT" panose="03020402040607040605" pitchFamily="66" charset="0"/>
              </a:rPr>
              <a:t>99</a:t>
            </a:r>
            <a:endParaRPr lang="zh-CN" altLang="en-US" sz="4000" dirty="0">
              <a:latin typeface="French Script MT" panose="03020402040607040605" pitchFamily="66" charset="0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49CF4D08-E683-42BB-8C54-BCD24BE7A851}"/>
              </a:ext>
            </a:extLst>
          </p:cNvPr>
          <p:cNvSpPr/>
          <p:nvPr/>
        </p:nvSpPr>
        <p:spPr>
          <a:xfrm>
            <a:off x="6303817" y="1427018"/>
            <a:ext cx="4932218" cy="50776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4E18F46-51FB-4EBF-B0B1-CA12DFD04A1D}"/>
              </a:ext>
            </a:extLst>
          </p:cNvPr>
          <p:cNvSpPr txBox="1"/>
          <p:nvPr/>
        </p:nvSpPr>
        <p:spPr>
          <a:xfrm>
            <a:off x="5632406" y="353290"/>
            <a:ext cx="5603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What would you like to eat?</a:t>
            </a:r>
          </a:p>
          <a:p>
            <a:r>
              <a:rPr lang="en-US" altLang="zh-CN" sz="2400" b="1" dirty="0"/>
              <a:t>I would like …</a:t>
            </a:r>
            <a:endParaRPr lang="zh-CN" altLang="en-US" sz="2400" b="1" dirty="0"/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31697B36-0E71-492A-8BE8-984A2E8113C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32" y="5332555"/>
            <a:ext cx="1097391" cy="730862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B6DE6BA2-3409-493A-B2E7-884DC9B77F01}"/>
              </a:ext>
            </a:extLst>
          </p:cNvPr>
          <p:cNvSpPr txBox="1"/>
          <p:nvPr/>
        </p:nvSpPr>
        <p:spPr>
          <a:xfrm>
            <a:off x="2193950" y="5322179"/>
            <a:ext cx="2812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----------- </a:t>
            </a:r>
            <a:r>
              <a:rPr lang="en-US" altLang="zh-CN" sz="4000" dirty="0">
                <a:latin typeface="French Script MT" panose="03020402040607040605" pitchFamily="66" charset="0"/>
              </a:rPr>
              <a:t>42</a:t>
            </a:r>
            <a:endParaRPr lang="zh-CN" altLang="en-US" sz="4000" dirty="0">
              <a:latin typeface="French Script MT" panose="03020402040607040605" pitchFamily="66" charset="0"/>
            </a:endParaRPr>
          </a:p>
        </p:txBody>
      </p:sp>
      <p:pic>
        <p:nvPicPr>
          <p:cNvPr id="20" name="Picture 4">
            <a:hlinkClick r:id="rId10"/>
            <a:extLst>
              <a:ext uri="{FF2B5EF4-FFF2-40B4-BE49-F238E27FC236}">
                <a16:creationId xmlns:a16="http://schemas.microsoft.com/office/drawing/2014/main" id="{9AE5B183-FD97-4666-B6F6-6A75FB868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857" y="1673758"/>
            <a:ext cx="1658281" cy="110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CF93474D-8750-4205-8CDC-3A62817CFBB9}"/>
              </a:ext>
            </a:extLst>
          </p:cNvPr>
          <p:cNvSpPr txBox="1"/>
          <p:nvPr/>
        </p:nvSpPr>
        <p:spPr>
          <a:xfrm>
            <a:off x="8448272" y="1964802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--------</a:t>
            </a:r>
            <a:r>
              <a:rPr lang="en-US" altLang="zh-CN" sz="3600" dirty="0">
                <a:latin typeface="French Script MT" panose="03020402040607040605" pitchFamily="66" charset="0"/>
              </a:rPr>
              <a:t>36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394C0E43-0FD9-4020-B849-87875399B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25" y="2857854"/>
            <a:ext cx="1168312" cy="87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783F3122-E48F-4001-8C6E-59193CEAE888}"/>
              </a:ext>
            </a:extLst>
          </p:cNvPr>
          <p:cNvSpPr txBox="1"/>
          <p:nvPr/>
        </p:nvSpPr>
        <p:spPr>
          <a:xfrm>
            <a:off x="7808837" y="3026947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--------</a:t>
            </a:r>
            <a:r>
              <a:rPr lang="en-US" altLang="zh-CN" sz="3600" dirty="0">
                <a:latin typeface="French Script MT" panose="03020402040607040605" pitchFamily="66" charset="0"/>
              </a:rPr>
              <a:t>18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AB877610-BD5F-4FEF-AC7F-CC46D4ED0EB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414" y="4074611"/>
            <a:ext cx="1053166" cy="876234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C1FA14A6-B5AE-4ECD-B10B-3ECB1452CA9C}"/>
              </a:ext>
            </a:extLst>
          </p:cNvPr>
          <p:cNvSpPr txBox="1"/>
          <p:nvPr/>
        </p:nvSpPr>
        <p:spPr>
          <a:xfrm>
            <a:off x="8247570" y="4140101"/>
            <a:ext cx="281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--------</a:t>
            </a:r>
            <a:r>
              <a:rPr lang="en-US" altLang="zh-CN" sz="3600" dirty="0">
                <a:latin typeface="French Script MT" panose="03020402040607040605" pitchFamily="66" charset="0"/>
              </a:rPr>
              <a:t>30</a:t>
            </a:r>
            <a:endParaRPr lang="zh-CN" altLang="en-US" sz="3600" dirty="0">
              <a:latin typeface="French Script MT" panose="03020402040607040605" pitchFamily="66" charset="0"/>
            </a:endParaRPr>
          </a:p>
        </p:txBody>
      </p:sp>
      <p:pic>
        <p:nvPicPr>
          <p:cNvPr id="26" name="Picture 14">
            <a:hlinkClick r:id="rId14"/>
            <a:extLst>
              <a:ext uri="{FF2B5EF4-FFF2-40B4-BE49-F238E27FC236}">
                <a16:creationId xmlns:a16="http://schemas.microsoft.com/office/drawing/2014/main" id="{A44DF46F-D035-44ED-8476-9D70CDAAC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510" y="5242738"/>
            <a:ext cx="1338762" cy="88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D54CCA0F-6F7F-46EE-BC71-2C4AC2B1CD4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616" y="4950845"/>
            <a:ext cx="855075" cy="1209077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id="{95F006AA-DB03-4F66-9F6D-57E3AF31CA38}"/>
              </a:ext>
            </a:extLst>
          </p:cNvPr>
          <p:cNvSpPr txBox="1"/>
          <p:nvPr/>
        </p:nvSpPr>
        <p:spPr>
          <a:xfrm>
            <a:off x="8036009" y="5317255"/>
            <a:ext cx="753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</a:t>
            </a:r>
            <a:r>
              <a:rPr lang="en-US" altLang="zh-CN" sz="4000" dirty="0">
                <a:latin typeface="French Script MT" panose="03020402040607040605" pitchFamily="66" charset="0"/>
              </a:rPr>
              <a:t>20</a:t>
            </a:r>
            <a:endParaRPr lang="zh-CN" altLang="en-US" sz="4000" dirty="0">
              <a:latin typeface="French Script MT" panose="03020402040607040605" pitchFamily="66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21D4B6F-B12C-4230-A3E7-AC7CB495E2B1}"/>
              </a:ext>
            </a:extLst>
          </p:cNvPr>
          <p:cNvSpPr txBox="1"/>
          <p:nvPr/>
        </p:nvSpPr>
        <p:spPr>
          <a:xfrm>
            <a:off x="10096193" y="5313968"/>
            <a:ext cx="753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</a:t>
            </a:r>
            <a:r>
              <a:rPr lang="en-US" altLang="zh-CN" sz="4000" dirty="0">
                <a:latin typeface="French Script MT" panose="03020402040607040605" pitchFamily="66" charset="0"/>
              </a:rPr>
              <a:t>16</a:t>
            </a:r>
            <a:endParaRPr lang="zh-CN" altLang="en-US" sz="40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5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F23FB82-0CD1-4CEC-BDDA-C5952E718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203" y="1643062"/>
            <a:ext cx="6315941" cy="47369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EC99768-5AC3-493E-A389-0840C7986C5E}"/>
              </a:ext>
            </a:extLst>
          </p:cNvPr>
          <p:cNvSpPr txBox="1"/>
          <p:nvPr/>
        </p:nvSpPr>
        <p:spPr>
          <a:xfrm>
            <a:off x="900545" y="637309"/>
            <a:ext cx="3260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/>
              <a:t>Table Setting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65399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</Words>
  <Application>Microsoft Office PowerPoint</Application>
  <PresentationFormat>宽屏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French Script MT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Vanessa</dc:creator>
  <cp:lastModifiedBy>刘 Vanessa</cp:lastModifiedBy>
  <cp:revision>5</cp:revision>
  <dcterms:created xsi:type="dcterms:W3CDTF">2019-11-17T21:27:44Z</dcterms:created>
  <dcterms:modified xsi:type="dcterms:W3CDTF">2019-11-17T22:00:56Z</dcterms:modified>
</cp:coreProperties>
</file>