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handoutMasterIdLst>
    <p:handoutMasterId r:id="rId12"/>
  </p:handoutMasterIdLst>
  <p:sldIdLst>
    <p:sldId id="3410" r:id="rId3"/>
    <p:sldId id="3412" r:id="rId5"/>
    <p:sldId id="3411" r:id="rId6"/>
    <p:sldId id="3406" r:id="rId7"/>
    <p:sldId id="3379" r:id="rId8"/>
    <p:sldId id="3367" r:id="rId9"/>
    <p:sldId id="3408" r:id="rId10"/>
    <p:sldId id="3366" r:id="rId11"/>
  </p:sldIdLst>
  <p:sldSz cx="9145270" cy="5144770"/>
  <p:notesSz cx="6858000" cy="9144000"/>
  <p:custDataLst>
    <p:tags r:id="rId1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5295" indent="-1295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2495" indent="-26162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69695" indent="-3943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6895" indent="-52641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1625600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1950720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2275840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2601595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1233"/>
    <a:srgbClr val="9F7B63"/>
    <a:srgbClr val="F48E77"/>
    <a:srgbClr val="A1BD70"/>
    <a:srgbClr val="889EB6"/>
    <a:srgbClr val="004236"/>
    <a:srgbClr val="169274"/>
    <a:srgbClr val="60AEA9"/>
    <a:srgbClr val="84004C"/>
    <a:srgbClr val="8B2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71" autoAdjust="0"/>
    <p:restoredTop sz="96314" autoAdjust="0"/>
  </p:normalViewPr>
  <p:slideViewPr>
    <p:cSldViewPr>
      <p:cViewPr varScale="1">
        <p:scale>
          <a:sx n="80" d="100"/>
          <a:sy n="80" d="100"/>
        </p:scale>
        <p:origin x="-84" y="-1440"/>
      </p:cViewPr>
      <p:guideLst>
        <p:guide orient="horz" pos="350"/>
        <p:guide orient="horz" pos="4183"/>
        <p:guide orient="horz" pos="214"/>
        <p:guide orient="horz" pos="2976"/>
        <p:guide pos="4050"/>
        <p:guide pos="7588"/>
        <p:guide pos="376"/>
        <p:guide pos="1350"/>
        <p:guide pos="2880"/>
        <p:guide pos="5371"/>
        <p:guide pos="267"/>
        <p:guide pos="960"/>
      </p:guideLst>
    </p:cSldViewPr>
  </p:slideViewPr>
  <p:outlineViewPr>
    <p:cViewPr>
      <p:scale>
        <a:sx n="100" d="100"/>
        <a:sy n="100" d="100"/>
      </p:scale>
      <p:origin x="0" y="-144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4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742FC-62BB-4B81-9CA5-3B750A4B45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E82F1-5B17-4D95-A6D6-EB96F2D72B6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385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897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409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921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5600" algn="l" defTabSz="6502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50720" algn="l" defTabSz="6502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5840" algn="l" defTabSz="6502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600960" algn="l" defTabSz="6502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266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1126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/>
            <a:fld id="{9A0DB2DC-4C9A-4742-B13C-FB6460FD3503}" type="slidenum">
              <a:rPr lang="zh-CN" altLang="en-US" sz="1200"/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53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4213" y="1141413"/>
            <a:ext cx="5486400" cy="3086100"/>
          </a:xfrm>
          <a:ln>
            <a:miter/>
          </a:ln>
        </p:spPr>
      </p:sp>
      <p:sp>
        <p:nvSpPr>
          <p:cNvPr id="15363" name="备注占位符 2"/>
          <p:cNvSpPr>
            <a:spLocks noGrp="1"/>
          </p:cNvSpPr>
          <p:nvPr>
            <p:ph type="body"/>
          </p:nvPr>
        </p:nvSpPr>
        <p:spPr>
          <a:xfrm>
            <a:off x="684213" y="4398963"/>
            <a:ext cx="5486400" cy="3600450"/>
          </a:xfrm>
        </p:spPr>
        <p:txBody>
          <a:bodyPr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15364" name="灯片编号占位符 3"/>
          <p:cNvSpPr txBox="1">
            <a:spLocks noGrp="1"/>
          </p:cNvSpPr>
          <p:nvPr/>
        </p:nvSpPr>
        <p:spPr>
          <a:xfrm>
            <a:off x="3883025" y="8683625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latinLnBrk="1"/>
            <a:fld id="{9A0DB2DC-4C9A-4742-B13C-FB6460FD3503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13315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/>
            <a:fld id="{9A0DB2DC-4C9A-4742-B13C-FB6460FD3503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7309098" y="4804792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B2B0-692A-46A2-956F-D87A1A3CFB5B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584FB-8213-408C-973A-0BFE315A5B2C}" type="slidenum">
              <a:rPr lang="zh-CN" altLang="en-US"/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901" y="274420"/>
            <a:ext cx="7887787" cy="993783"/>
          </a:xfrm>
          <a:prstGeom prst="rect">
            <a:avLst/>
          </a:prstGeom>
        </p:spPr>
        <p:txBody>
          <a:bodyPr vert="horz" lIns="65032" tIns="32516" rIns="65032" bIns="32516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901" y="1369841"/>
            <a:ext cx="7887787" cy="3264804"/>
          </a:xfrm>
          <a:prstGeom prst="rect">
            <a:avLst/>
          </a:prstGeom>
        </p:spPr>
        <p:txBody>
          <a:bodyPr vert="horz" lIns="65032" tIns="32516" rIns="65032" bIns="32516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901" y="4769032"/>
            <a:ext cx="2057193" cy="273290"/>
          </a:xfrm>
          <a:prstGeom prst="rect">
            <a:avLst/>
          </a:prstGeom>
        </p:spPr>
        <p:txBody>
          <a:bodyPr vert="horz" lIns="65032" tIns="32516" rIns="65032" bIns="32516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9336" y="4769032"/>
            <a:ext cx="3086918" cy="273290"/>
          </a:xfrm>
          <a:prstGeom prst="rect">
            <a:avLst/>
          </a:prstGeom>
        </p:spPr>
        <p:txBody>
          <a:bodyPr vert="horz" lIns="65032" tIns="32516" rIns="65032" bIns="32516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9496" y="4769032"/>
            <a:ext cx="2057193" cy="273290"/>
          </a:xfrm>
          <a:prstGeom prst="rect">
            <a:avLst/>
          </a:prstGeom>
        </p:spPr>
        <p:txBody>
          <a:bodyPr vert="horz" lIns="65032" tIns="32516" rIns="65032" bIns="32516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  <p:txStyles>
    <p:titleStyle>
      <a:lvl1pPr algn="l" defTabSz="650240" rtl="0" eaLnBrk="1" latinLnBrk="0" hangingPunct="1">
        <a:lnSpc>
          <a:spcPct val="90000"/>
        </a:lnSpc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560" indent="-162560" algn="l" defTabSz="650240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768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3792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8816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11328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3840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64155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512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024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536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048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560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5072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584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01595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3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6" y="0"/>
            <a:ext cx="9138110" cy="514445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" name="矩形 23"/>
          <p:cNvSpPr/>
          <p:nvPr/>
        </p:nvSpPr>
        <p:spPr>
          <a:xfrm>
            <a:off x="1809750" y="2818765"/>
            <a:ext cx="6717030" cy="922020"/>
          </a:xfrm>
          <a:prstGeom prst="rect">
            <a:avLst/>
          </a:prstGeom>
        </p:spPr>
        <p:txBody>
          <a:bodyPr wrap="square" lIns="91446" tIns="45723" rIns="91446" bIns="45723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strike="noStrike" spc="300" noProof="1" dirty="0">
                <a:solidFill>
                  <a:srgbClr val="00B050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Meet Our Friends</a:t>
            </a:r>
            <a:endParaRPr lang="en-US" altLang="zh-CN" sz="5400" strike="noStrike" spc="300" noProof="1" dirty="0">
              <a:solidFill>
                <a:srgbClr val="00B050"/>
              </a:solidFill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951046" y="1371431"/>
            <a:ext cx="3244450" cy="1106805"/>
          </a:xfrm>
          <a:prstGeom prst="rect">
            <a:avLst/>
          </a:prstGeom>
        </p:spPr>
        <p:txBody>
          <a:bodyPr wrap="square" lIns="91446" tIns="45723" rIns="91446" bIns="45723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600" strike="noStrike" spc="300" noProof="1" dirty="0" smtClean="0">
                <a:solidFill>
                  <a:srgbClr val="00B050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2020</a:t>
            </a:r>
            <a:endParaRPr lang="zh-CN" altLang="en-US" sz="6600" strike="noStrike" spc="300" noProof="1" dirty="0">
              <a:solidFill>
                <a:srgbClr val="00B050"/>
              </a:solidFill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2595490" y="3623816"/>
            <a:ext cx="4141277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" name="矩形 25"/>
          <p:cNvSpPr/>
          <p:nvPr/>
        </p:nvSpPr>
        <p:spPr>
          <a:xfrm>
            <a:off x="247" y="196826"/>
            <a:ext cx="160318" cy="4174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5" tIns="34287" rIns="68575" bIns="34287" anchor="ctr"/>
          <a:lstStyle/>
          <a:p>
            <a:pPr algn="ctr" defTabSz="685800" fontAlgn="base">
              <a:defRPr/>
            </a:pPr>
            <a:endParaRPr lang="zh-CN" altLang="en-US" sz="1400" strike="noStrike" noProof="1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81202" y="1639367"/>
            <a:ext cx="6464137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Sandy: One day evening,Sandy hold a party for her friends .They are four cute boys.</a:t>
            </a:r>
            <a:endParaRPr lang="en-US" altLang="zh-CN" sz="280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0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21" y="0"/>
            <a:ext cx="9138110" cy="514445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2913266" y="462858"/>
            <a:ext cx="405969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r>
              <a:rPr lang="en-US" altLang="zh-CN" sz="100" noProof="1">
                <a:solidFill>
                  <a:schemeClr val="accent4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lang="en-US" altLang="zh-CN" sz="2800" noProof="1">
                <a:solidFill>
                  <a:schemeClr val="accent4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self      introduction</a:t>
            </a:r>
            <a:endParaRPr lang="en-US" altLang="zh-CN" sz="2800" noProof="1">
              <a:solidFill>
                <a:schemeClr val="accent4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46608" y="1536573"/>
            <a:ext cx="716826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noProof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Good evening/morning/afternoon</a:t>
            </a:r>
            <a:r>
              <a:rPr lang="zh-CN" altLang="en-US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，</a:t>
            </a:r>
            <a:r>
              <a:rPr lang="en-US" altLang="zh-CN" sz="2400" noProof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everyone</a:t>
            </a:r>
            <a:endParaRPr lang="en-US" altLang="zh-CN" sz="240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r>
              <a:rPr lang="en-US" altLang="zh-CN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My </a:t>
            </a:r>
            <a:r>
              <a:rPr lang="en-US" altLang="zh-CN" sz="2400" noProof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name</a:t>
            </a:r>
            <a:r>
              <a:rPr lang="en-US" altLang="zh-CN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 is </a:t>
            </a:r>
            <a:r>
              <a:rPr lang="en-US" altLang="zh-CN" sz="2400" u="sng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          </a:t>
            </a:r>
            <a:r>
              <a:rPr lang="en-US" altLang="zh-CN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 .   </a:t>
            </a:r>
            <a:endParaRPr lang="zh-CN" altLang="en-US" sz="240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US" altLang="zh-CN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I'm a boy.</a:t>
            </a:r>
            <a:endParaRPr lang="en-US" altLang="zh-CN" sz="240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US" altLang="zh-CN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i'm</a:t>
            </a:r>
            <a:r>
              <a:rPr lang="zh-CN" altLang="en-US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＿＿</a:t>
            </a:r>
            <a:r>
              <a:rPr lang="en-US" altLang="zh-CN" sz="2400" noProof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years old</a:t>
            </a:r>
            <a:r>
              <a:rPr lang="en-US" altLang="zh-CN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.</a:t>
            </a:r>
            <a:endParaRPr lang="en-US" altLang="zh-CN" sz="240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r>
              <a:rPr lang="en-US" altLang="zh-CN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 like </a:t>
            </a:r>
            <a:endParaRPr lang="en-US" altLang="zh-CN" sz="240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custDataLst>
      <p:tags r:id="rId2"/>
    </p:custDataLst>
  </p:cSld>
  <p:clrMapOvr>
    <a:masterClrMapping/>
  </p:clrMapOvr>
  <p:transition spd="slow" advClick="0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031875" y="498475"/>
            <a:ext cx="6280785" cy="31076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everyone say hello to each other, and sit down .</a:t>
            </a:r>
            <a:endParaRPr lang="en-US" altLang="zh-CN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Karry: How 's the </a:t>
            </a:r>
            <a:r>
              <a:rPr lang="en-US" altLang="zh-CN" sz="280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weather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,Xinxin?</a:t>
            </a:r>
            <a:endParaRPr lang="zh-CN" altLang="en-US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Xinxin</a:t>
            </a:r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：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It's </a:t>
            </a:r>
            <a:r>
              <a:rPr lang="en-US" altLang="zh-CN" sz="280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rainy,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It's </a:t>
            </a:r>
            <a:r>
              <a:rPr lang="en-US" altLang="zh-CN" sz="280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cold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.So i'm </a:t>
            </a:r>
            <a:r>
              <a:rPr lang="en-US" altLang="zh-CN" sz="280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wearing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a </a:t>
            </a:r>
            <a:r>
              <a:rPr lang="en-US" altLang="zh-CN" sz="280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jacket 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.</a:t>
            </a:r>
            <a:endParaRPr lang="en-US" altLang="zh-CN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GuaGua:I'm wearing a </a:t>
            </a:r>
            <a:r>
              <a:rPr lang="en-US" altLang="zh-CN" sz="280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cap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.</a:t>
            </a:r>
            <a:endParaRPr lang="en-US" altLang="zh-CN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Ziyu: I'm :I'm wearing </a:t>
            </a:r>
            <a:r>
              <a:rPr lang="en-US" altLang="zh-CN" sz="280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jeans 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.</a:t>
            </a:r>
            <a:endParaRPr lang="en-US" altLang="zh-CN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196280"/>
            <a:ext cx="160366" cy="41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685800">
              <a:defRPr/>
            </a:pPr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398905" y="803275"/>
            <a:ext cx="5875655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marL="0" indent="0"/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Sandy: Good job everyone,They looks warm.Where is your umbrella.</a:t>
            </a:r>
            <a:endParaRPr lang="en-US" sz="2800" b="0">
              <a:solidFill>
                <a:schemeClr val="accent4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everyone :There.</a:t>
            </a:r>
            <a:endParaRPr lang="en-US" sz="2800" b="0">
              <a:solidFill>
                <a:schemeClr val="accent4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Ziyu:My </a:t>
            </a:r>
            <a:r>
              <a:rPr lang="en-US" sz="2800" b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umbrella</a:t>
            </a:r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 is </a:t>
            </a:r>
            <a:r>
              <a:rPr lang="en-US" sz="2800" b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purple</a:t>
            </a:r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endParaRPr lang="en-US" sz="2800" b="0">
              <a:solidFill>
                <a:schemeClr val="accent4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Xinxin:My umbrella is </a:t>
            </a:r>
            <a:r>
              <a:rPr lang="en-US" sz="2800" b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yellow</a:t>
            </a:r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endParaRPr lang="en-US" sz="2800" b="0">
              <a:solidFill>
                <a:schemeClr val="accent4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Karry :My umbrella is </a:t>
            </a:r>
            <a:r>
              <a:rPr lang="en-US" sz="2800" b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Blue</a:t>
            </a:r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 .</a:t>
            </a:r>
            <a:endParaRPr lang="en-US" sz="2800" b="0">
              <a:solidFill>
                <a:schemeClr val="accent4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GuaGua:My umbrella is </a:t>
            </a:r>
            <a:r>
              <a:rPr lang="en-US" sz="2800" b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Green</a:t>
            </a:r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endParaRPr lang="en-US" sz="2800" b="0">
              <a:solidFill>
                <a:schemeClr val="accent4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endParaRPr lang="en-US" sz="2800" b="0">
              <a:solidFill>
                <a:schemeClr val="accent4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" y="0"/>
            <a:ext cx="9138700" cy="514508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372235" y="111125"/>
            <a:ext cx="6251575" cy="39693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Sandy: they looks beautiful. Let's have some food.What do you want ,Guagua?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Guagua: I </a:t>
            </a:r>
            <a:r>
              <a:rPr lang="en-US" altLang="zh-CN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want 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some </a:t>
            </a:r>
            <a:r>
              <a:rPr lang="en-US" altLang="zh-CN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milk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? </a:t>
            </a:r>
            <a:r>
              <a:rPr lang="en-US" altLang="zh-CN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what do you want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,Ziyu?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Ziyu:I want some </a:t>
            </a:r>
            <a:r>
              <a:rPr lang="en-US" altLang="zh-CN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meat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.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Sandy: What do you want ,Karry ,Xinxin.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Xinxin:I want some </a:t>
            </a:r>
            <a:r>
              <a:rPr lang="en-US" altLang="zh-CN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soup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.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Karry: I want some </a:t>
            </a:r>
            <a:r>
              <a:rPr lang="en-US" altLang="zh-CN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bread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with </a:t>
            </a:r>
            <a:r>
              <a:rPr lang="en-US" altLang="zh-CN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jam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.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196280"/>
            <a:ext cx="160366" cy="41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685800">
              <a:defRPr/>
            </a:pPr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144270" y="76200"/>
            <a:ext cx="627888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/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everyone got their favourite food .They are happy.</a:t>
            </a:r>
            <a:endParaRPr lang="en-US" altLang="en-US" sz="3200" b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Xinxin:I </a:t>
            </a:r>
            <a:r>
              <a:rPr lang="en-US" altLang="en-US" sz="3200" b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have </a:t>
            </a:r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some </a:t>
            </a:r>
            <a:r>
              <a:rPr lang="en-US" altLang="en-US" sz="3200" b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fruits</a:t>
            </a:r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r>
              <a:rPr lang="en-US" altLang="en-US" sz="3200" b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What fruit do you like</a:t>
            </a:r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?</a:t>
            </a:r>
            <a:endParaRPr lang="en-US" altLang="en-US" sz="3200" b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Sandy/karry/Guagua/ziyu : I like </a:t>
            </a:r>
            <a:r>
              <a:rPr lang="en-US" altLang="en-US" sz="3200" b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watermelon/strawberry/banna/apple /grapes/peach/orange</a:t>
            </a:r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endParaRPr lang="en-US" altLang="en-US" sz="3200" b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Xinxin:</a:t>
            </a:r>
            <a:r>
              <a:rPr lang="en-US" altLang="en-US" sz="3200" b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Here you are</a:t>
            </a:r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endParaRPr lang="en-US" altLang="en-US" sz="3200" b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altLang="en-US"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cs typeface="Times New Roman" panose="02020603050405020304" charset="0"/>
                <a:sym typeface="+mn-ea"/>
              </a:rPr>
              <a:t>Sandy/karry/Guagua/ziyu:</a:t>
            </a:r>
            <a:r>
              <a:rPr lang="en-US" altLang="en-US" sz="320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cs typeface="Times New Roman" panose="02020603050405020304" charset="0"/>
                <a:sym typeface="+mn-ea"/>
              </a:rPr>
              <a:t>Thankyou</a:t>
            </a:r>
            <a:endParaRPr lang="en-US" altLang="en-US" sz="3200" b="0">
              <a:ln w="222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927735" y="725805"/>
            <a:ext cx="671004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/>
            <a:r>
              <a:rPr lang="en-US" sz="2800" b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Karry: I have a </a:t>
            </a:r>
            <a:r>
              <a:rPr lang="en-US" sz="2800" b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gift</a:t>
            </a:r>
            <a:r>
              <a:rPr lang="en-US" sz="2800" b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 for you Sandy.</a:t>
            </a:r>
            <a:endParaRPr lang="en-US" sz="2800" b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altLang="en-US" sz="2800" b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It's  a  </a:t>
            </a:r>
            <a:r>
              <a:rPr lang="en-US" altLang="en-US" sz="2800" b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watch</a:t>
            </a:r>
            <a:r>
              <a:rPr lang="en-US" altLang="en-US" sz="2800" b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endParaRPr lang="en-US" altLang="en-US" sz="2800" b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altLang="en-US" sz="2800" b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Guagua: Me too ,it's a </a:t>
            </a:r>
            <a:r>
              <a:rPr lang="en-US" altLang="en-US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cs typeface="Times New Roman" panose="02020603050405020304" charset="0"/>
                <a:sym typeface="+mn-ea"/>
              </a:rPr>
              <a:t>waterbottle</a:t>
            </a:r>
            <a:r>
              <a:rPr lang="en-US" altLang="en-US" sz="2800" b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endParaRPr lang="en-US" altLang="en-US" sz="2800" b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altLang="en-US" sz="2800" b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Xinxin: It's a </a:t>
            </a:r>
            <a:r>
              <a:rPr lang="en-US" altLang="en-US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cs typeface="Times New Roman" panose="02020603050405020304" charset="0"/>
                <a:sym typeface="+mn-ea"/>
              </a:rPr>
              <a:t>bookbag</a:t>
            </a:r>
            <a:r>
              <a:rPr lang="en-US" altLang="en-US" sz="280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cs typeface="Times New Roman" panose="02020603050405020304" charset="0"/>
                <a:sym typeface="+mn-ea"/>
              </a:rPr>
              <a:t>.</a:t>
            </a:r>
            <a:endParaRPr lang="en-US" altLang="en-US" sz="280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cs typeface="Times New Roman" panose="02020603050405020304" charset="0"/>
              <a:sym typeface="+mn-ea"/>
            </a:endParaRPr>
          </a:p>
          <a:p>
            <a:pPr marL="0" indent="0"/>
            <a:r>
              <a:rPr lang="en-US" altLang="en-US" sz="2800" b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Ziyu: It's a </a:t>
            </a:r>
            <a:r>
              <a:rPr lang="en-US" altLang="en-US" sz="2800" b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mask.</a:t>
            </a:r>
            <a:endParaRPr lang="en-US" altLang="en-US" sz="2800" b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altLang="en-US" sz="2800" b="0">
                <a:ln w="12700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Sandy: Thank you my friends</a:t>
            </a:r>
            <a:endParaRPr lang="en-US" altLang="en-US" sz="2800" b="0">
              <a:ln w="12700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MH" val="20161022204303"/>
  <p:tag name="MH_LIBRARY" val="GRAPHIC"/>
</p:tagLst>
</file>

<file path=ppt/tags/tag2.xml><?xml version="1.0" encoding="utf-8"?>
<p:tagLst xmlns:p="http://schemas.openxmlformats.org/presentationml/2006/main">
  <p:tag name="MH" val="20161022204303"/>
  <p:tag name="MH_LIBRARY" val="GRAPHIC"/>
</p:tagLst>
</file>

<file path=ppt/tags/tag3.xml><?xml version="1.0" encoding="utf-8"?>
<p:tagLst xmlns:p="http://schemas.openxmlformats.org/presentationml/2006/main">
  <p:tag name="MH" val="20161022204303"/>
  <p:tag name="MH_LIBRARY" val="GRAPHIC"/>
</p:tagLst>
</file>

<file path=ppt/tags/tag4.xml><?xml version="1.0" encoding="utf-8"?>
<p:tagLst xmlns:p="http://schemas.openxmlformats.org/presentationml/2006/main">
  <p:tag name="ISPRING_ULTRA_SCORM_COURSE_ID" val="93FDE6F3-C2C1-497D-9AC0-D418F52504A2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OUTPUT_FOLDER" val="C:\Users\Administrator\Desktop"/>
  <p:tag name="ISPRING_PRESENTATION_TITLE" val="多彩卡通幼儿园儿童小学生教育PPT课件"/>
</p:tagLst>
</file>

<file path=ppt/theme/theme1.xml><?xml version="1.0" encoding="utf-8"?>
<a:theme xmlns:a="http://schemas.openxmlformats.org/drawingml/2006/main" name="第一PPT，www.1ppt.com">
  <a:themeElements>
    <a:clrScheme name="自定义 1093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60B5CC"/>
      </a:accent1>
      <a:accent2>
        <a:srgbClr val="E66C7D"/>
      </a:accent2>
      <a:accent3>
        <a:srgbClr val="F0AD00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1239</Words>
  <Application>WPS 演示</Application>
  <PresentationFormat>自定义</PresentationFormat>
  <Paragraphs>49</Paragraphs>
  <Slides>8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Calibri</vt:lpstr>
      <vt:lpstr>Calibri</vt:lpstr>
      <vt:lpstr>方正细谭黑简体</vt:lpstr>
      <vt:lpstr>黑体</vt:lpstr>
      <vt:lpstr>Times New Roman</vt:lpstr>
      <vt:lpstr>微软雅黑</vt:lpstr>
      <vt:lpstr>Arial Unicode MS</vt:lpstr>
      <vt:lpstr>Calibri Light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  <Manager>第一PPT，www.1ppt.com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彩色手绘</dc:title>
  <dc:creator>第一PPT</dc:creator>
  <cp:keywords>www.1ppt.com</cp:keywords>
  <dc:description>www.1ppt.com</dc:description>
  <cp:lastModifiedBy>爱吃萝卜</cp:lastModifiedBy>
  <cp:revision>4</cp:revision>
  <dcterms:created xsi:type="dcterms:W3CDTF">2016-10-17T14:00:00Z</dcterms:created>
  <dcterms:modified xsi:type="dcterms:W3CDTF">2020-12-22T07:13:57Z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