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64" r:id="rId4"/>
    <p:sldId id="265" r:id="rId5"/>
    <p:sldId id="257" r:id="rId6"/>
    <p:sldId id="266" r:id="rId7"/>
    <p:sldId id="258" r:id="rId8"/>
    <p:sldId id="267" r:id="rId9"/>
    <p:sldId id="259" r:id="rId10"/>
    <p:sldId id="268" r:id="rId12"/>
    <p:sldId id="260" r:id="rId13"/>
    <p:sldId id="269" r:id="rId14"/>
    <p:sldId id="261" r:id="rId15"/>
    <p:sldId id="270" r:id="rId16"/>
    <p:sldId id="262" r:id="rId17"/>
    <p:sldId id="271" r:id="rId18"/>
    <p:sldId id="26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799"/>
    <a:srgbClr val="AC622B"/>
    <a:srgbClr val="D2996E"/>
    <a:srgbClr val="3B3B3B"/>
    <a:srgbClr val="62A7C3"/>
    <a:srgbClr val="FFC9C9"/>
    <a:srgbClr val="D4002C"/>
    <a:srgbClr val="FFBA4D"/>
    <a:srgbClr val="F6EE9E"/>
    <a:srgbClr val="22B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424" autoAdjust="0"/>
  </p:normalViewPr>
  <p:slideViewPr>
    <p:cSldViewPr snapToGrid="0">
      <p:cViewPr varScale="1">
        <p:scale>
          <a:sx n="81" d="100"/>
          <a:sy n="81" d="100"/>
        </p:scale>
        <p:origin x="-64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D4F16-5C9D-4EE9-A380-0D9EB1F2A1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4B12E-E1FE-4E38-9823-40B6D8C2CD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12E-E1FE-4E38-9823-40B6D8C2C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12E-E1FE-4E38-9823-40B6D8C2C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12E-E1FE-4E38-9823-40B6D8C2C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12E-E1FE-4E38-9823-40B6D8C2C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4B12E-E1FE-4E38-9823-40B6D8C2CD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04B76A-EA8B-4B43-BE2B-FCB772EA38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DC4EA5-0994-451B-A7E0-D110EE2368D4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1.png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png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hdphoto" Target="../media/image30.wdp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5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png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png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5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93"/>
            </a:gs>
            <a:gs pos="0">
              <a:srgbClr val="FFF3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4236097"/>
            <a:ext cx="12186138" cy="2631233"/>
            <a:chOff x="0" y="4236097"/>
            <a:chExt cx="12186138" cy="26312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7" r="48265" b="5864"/>
            <a:stretch>
              <a:fillRect/>
            </a:stretch>
          </p:blipFill>
          <p:spPr>
            <a:xfrm>
              <a:off x="0" y="4301412"/>
              <a:ext cx="6307494" cy="25565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" t="56858" r="50022" b="5455"/>
            <a:stretch>
              <a:fillRect/>
            </a:stretch>
          </p:blipFill>
          <p:spPr>
            <a:xfrm>
              <a:off x="6298161" y="4236097"/>
              <a:ext cx="5887977" cy="26312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803641" y="4665306"/>
              <a:ext cx="1007706" cy="690465"/>
            </a:xfrm>
            <a:prstGeom prst="ellipse">
              <a:avLst/>
            </a:prstGeom>
            <a:gradFill flip="none" rotWithShape="1">
              <a:gsLst>
                <a:gs pos="100000">
                  <a:srgbClr val="FFF5B1"/>
                </a:gs>
                <a:gs pos="0">
                  <a:srgbClr val="FBF8C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878285" y="5243804"/>
              <a:ext cx="581608" cy="214604"/>
            </a:xfrm>
            <a:prstGeom prst="ellipse">
              <a:avLst/>
            </a:prstGeom>
            <a:solidFill>
              <a:srgbClr val="FFF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96" y="5215519"/>
            <a:ext cx="1085863" cy="108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392596" y="5458408"/>
            <a:ext cx="80962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4713664"/>
            <a:ext cx="80962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99">
            <a:off x="6817270" y="4406470"/>
            <a:ext cx="789231" cy="7892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7422937">
            <a:off x="8763368" y="5332819"/>
            <a:ext cx="1965066" cy="2190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4177063" flipH="1">
            <a:off x="9776653" y="5326994"/>
            <a:ext cx="1965066" cy="219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32" b="51115"/>
          <a:stretch>
            <a:fillRect/>
          </a:stretch>
        </p:blipFill>
        <p:spPr>
          <a:xfrm>
            <a:off x="3889071" y="6205622"/>
            <a:ext cx="1963551" cy="2138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7632790" y="2266775"/>
            <a:ext cx="1965066" cy="2190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9558080" y="2271389"/>
            <a:ext cx="1965066" cy="2190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1" y="3318820"/>
            <a:ext cx="1965066" cy="2190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0" y="5225063"/>
            <a:ext cx="1965066" cy="2190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>
            <a:off x="7459889" y="1516182"/>
            <a:ext cx="800100" cy="7905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3952669"/>
            <a:ext cx="809625" cy="7905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8848" y="2445933"/>
            <a:ext cx="809625" cy="7905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>
            <a:off x="7563656" y="3609373"/>
            <a:ext cx="781051" cy="7810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7552311" y="4361073"/>
            <a:ext cx="809625" cy="7905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851073" y="5877901"/>
            <a:ext cx="420007" cy="4099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211030" y="5877901"/>
            <a:ext cx="420007" cy="4099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571909" y="5877901"/>
            <a:ext cx="420007" cy="40996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931902" y="5866842"/>
            <a:ext cx="420007" cy="4099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291859" y="5866842"/>
            <a:ext cx="420007" cy="40996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652738" y="5866842"/>
            <a:ext cx="420007" cy="40996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8005091" y="5868376"/>
            <a:ext cx="420007" cy="4099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4932" y="5496133"/>
            <a:ext cx="420007" cy="40996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3095" y="5502526"/>
            <a:ext cx="420007" cy="40996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8484" y="5496133"/>
            <a:ext cx="420007" cy="40996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36647" y="5502526"/>
            <a:ext cx="420007" cy="40996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0380" y="5125424"/>
            <a:ext cx="420007" cy="4099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28543" y="5131817"/>
            <a:ext cx="420007" cy="40996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3201" y="5125424"/>
            <a:ext cx="420007" cy="40996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1364" y="5131817"/>
            <a:ext cx="420007" cy="40996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770523" y="5101709"/>
            <a:ext cx="809625" cy="7905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34667" b="6333"/>
          <a:stretch>
            <a:fillRect/>
          </a:stretch>
        </p:blipFill>
        <p:spPr>
          <a:xfrm>
            <a:off x="1503024" y="4560409"/>
            <a:ext cx="719428" cy="17544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16">
            <a:off x="1483333" y="4433681"/>
            <a:ext cx="756234" cy="714901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 rot="20758779">
            <a:off x="850661" y="5054358"/>
            <a:ext cx="1295750" cy="73021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524">
            <a:off x="1501354" y="4433681"/>
            <a:ext cx="756234" cy="7149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48856" b="40015"/>
          <a:stretch>
            <a:fillRect/>
          </a:stretch>
        </p:blipFill>
        <p:spPr>
          <a:xfrm>
            <a:off x="1504785" y="4558755"/>
            <a:ext cx="393643" cy="1073948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 rot="20429235">
            <a:off x="753256" y="5061062"/>
            <a:ext cx="930366" cy="99026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841" b="50906"/>
          <a:stretch>
            <a:fillRect/>
          </a:stretch>
        </p:blipFill>
        <p:spPr>
          <a:xfrm rot="10800000">
            <a:off x="4673442" y="6169173"/>
            <a:ext cx="1982161" cy="22163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098218" y="4359724"/>
            <a:ext cx="809625" cy="79057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 flipH="1">
            <a:off x="6124194" y="3605642"/>
            <a:ext cx="781051" cy="7810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636301" y="3191237"/>
            <a:ext cx="809625" cy="79057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6477356" y="3415590"/>
            <a:ext cx="1965066" cy="21907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>
            <a:off x="7392715" y="2657237"/>
            <a:ext cx="800100" cy="79057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5502526"/>
            <a:ext cx="809625" cy="79057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4730136"/>
            <a:ext cx="809625" cy="79057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3964436"/>
            <a:ext cx="809625" cy="79057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507924" y="3201589"/>
            <a:ext cx="809625" cy="790575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338796" y="177863"/>
            <a:ext cx="6443782" cy="763062"/>
            <a:chOff x="128793" y="202440"/>
            <a:chExt cx="6443782" cy="763062"/>
          </a:xfrm>
        </p:grpSpPr>
        <p:sp>
          <p:nvSpPr>
            <p:cNvPr id="75" name="文本框 74"/>
            <p:cNvSpPr txBox="1"/>
            <p:nvPr/>
          </p:nvSpPr>
          <p:spPr>
            <a:xfrm>
              <a:off x="347218" y="427795"/>
              <a:ext cx="6225357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D4002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It is Thursday.</a:t>
              </a:r>
              <a:endParaRPr lang="zh-CN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3926">
              <a:off x="128793" y="202440"/>
              <a:ext cx="781544" cy="7630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162 0.045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2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0.04861 L 0.35351 -0.1226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-85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5391 0.0094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46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-3.7037E-7 L -0.28138 0.2981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1490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3000000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4580000">
                                      <p:cBhvr>
                                        <p:cTn id="55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0.02916 1.11111E-6 -0.05351 -0.00324 -0.08099 0.01829 C -0.12291 0.05046 -0.15221 0.08889 -0.1737 0.22014 C -0.18932 0.32199 -0.1931 0.36481 -0.1931 0.43981 " pathEditMode="relative" rAng="0" ptsTypes="AAAA">
                                      <p:cBhvr>
                                        <p:cTn id="57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196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000000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7982 0.29815 L -0.28138 0.39468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3" grpId="0" animBg="1"/>
      <p:bldP spid="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See the source ima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7200" y="1447801"/>
            <a:ext cx="8839200" cy="4727247"/>
          </a:xfrm>
          <a:prstGeom prst="rect">
            <a:avLst/>
          </a:prstGeom>
          <a:noFill/>
        </p:spPr>
      </p:pic>
      <p:pic>
        <p:nvPicPr>
          <p:cNvPr id="15366" name="Picture 6" descr="C:\Users\user\Desktop\Cap't Jack's English School\Pictures\Miscellaneous\Monda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1566" y="1766445"/>
            <a:ext cx="5068865" cy="3965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93"/>
            </a:gs>
            <a:gs pos="0">
              <a:srgbClr val="FFF3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4236097"/>
            <a:ext cx="12186138" cy="2631233"/>
            <a:chOff x="0" y="4236097"/>
            <a:chExt cx="12186138" cy="26312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7" r="48265" b="5864"/>
            <a:stretch>
              <a:fillRect/>
            </a:stretch>
          </p:blipFill>
          <p:spPr>
            <a:xfrm>
              <a:off x="0" y="4301412"/>
              <a:ext cx="6307494" cy="25565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" t="56858" r="50022" b="5455"/>
            <a:stretch>
              <a:fillRect/>
            </a:stretch>
          </p:blipFill>
          <p:spPr>
            <a:xfrm>
              <a:off x="6298161" y="4236097"/>
              <a:ext cx="5887977" cy="26312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803641" y="4665306"/>
              <a:ext cx="1007706" cy="690465"/>
            </a:xfrm>
            <a:prstGeom prst="ellipse">
              <a:avLst/>
            </a:prstGeom>
            <a:gradFill flip="none" rotWithShape="1">
              <a:gsLst>
                <a:gs pos="100000">
                  <a:srgbClr val="FFF5B1"/>
                </a:gs>
                <a:gs pos="0">
                  <a:srgbClr val="FBF8C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878285" y="5243804"/>
              <a:ext cx="581608" cy="214604"/>
            </a:xfrm>
            <a:prstGeom prst="ellipse">
              <a:avLst/>
            </a:prstGeom>
            <a:solidFill>
              <a:srgbClr val="FFF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96" y="5215519"/>
            <a:ext cx="1085863" cy="108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392596" y="5458408"/>
            <a:ext cx="80962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4713664"/>
            <a:ext cx="80962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99">
            <a:off x="6817270" y="4406470"/>
            <a:ext cx="789231" cy="7892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7422937">
            <a:off x="8763368" y="5332819"/>
            <a:ext cx="1965066" cy="2190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4177063" flipH="1">
            <a:off x="9776653" y="5326994"/>
            <a:ext cx="1965066" cy="219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32" b="51115"/>
          <a:stretch>
            <a:fillRect/>
          </a:stretch>
        </p:blipFill>
        <p:spPr>
          <a:xfrm>
            <a:off x="3889071" y="6205622"/>
            <a:ext cx="1963551" cy="2138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-34268" b="51235"/>
          <a:stretch>
            <a:fillRect/>
          </a:stretch>
        </p:blipFill>
        <p:spPr>
          <a:xfrm rot="10800000">
            <a:off x="5943600" y="2276474"/>
            <a:ext cx="3654256" cy="2093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8" r="-15695" b="51111"/>
          <a:stretch>
            <a:fillRect/>
          </a:stretch>
        </p:blipFill>
        <p:spPr>
          <a:xfrm rot="10800000">
            <a:off x="8753475" y="2276475"/>
            <a:ext cx="2769670" cy="21398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1" y="3318820"/>
            <a:ext cx="1965066" cy="2190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0" y="5225063"/>
            <a:ext cx="1965066" cy="2190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>
            <a:off x="7459889" y="1516182"/>
            <a:ext cx="800100" cy="7905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3952669"/>
            <a:ext cx="809625" cy="7905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8848" y="2445933"/>
            <a:ext cx="809625" cy="7905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>
            <a:off x="7563656" y="3609373"/>
            <a:ext cx="781051" cy="7810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7552311" y="4361073"/>
            <a:ext cx="809625" cy="7905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851073" y="5877901"/>
            <a:ext cx="420007" cy="4099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211030" y="5877901"/>
            <a:ext cx="420007" cy="4099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571909" y="5877901"/>
            <a:ext cx="420007" cy="40996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931902" y="5866842"/>
            <a:ext cx="420007" cy="4099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291859" y="5866842"/>
            <a:ext cx="420007" cy="40996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652738" y="5866842"/>
            <a:ext cx="420007" cy="40996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8005091" y="5868376"/>
            <a:ext cx="420007" cy="4099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4932" y="5496133"/>
            <a:ext cx="420007" cy="40996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3095" y="5502526"/>
            <a:ext cx="420007" cy="40996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8484" y="5496133"/>
            <a:ext cx="420007" cy="40996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36647" y="5502526"/>
            <a:ext cx="420007" cy="40996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0380" y="5125424"/>
            <a:ext cx="420007" cy="4099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28543" y="5131817"/>
            <a:ext cx="420007" cy="40996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3201" y="5125424"/>
            <a:ext cx="420007" cy="40996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1364" y="5131817"/>
            <a:ext cx="420007" cy="40996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770523" y="5101709"/>
            <a:ext cx="809625" cy="7905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34667" b="6333"/>
          <a:stretch>
            <a:fillRect/>
          </a:stretch>
        </p:blipFill>
        <p:spPr>
          <a:xfrm>
            <a:off x="1503024" y="4560409"/>
            <a:ext cx="719428" cy="17544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16">
            <a:off x="1483333" y="4433681"/>
            <a:ext cx="756234" cy="714901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 rot="20758779">
            <a:off x="850661" y="5054358"/>
            <a:ext cx="1295750" cy="73021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524">
            <a:off x="1501354" y="4433681"/>
            <a:ext cx="756234" cy="7149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48856" b="40015"/>
          <a:stretch>
            <a:fillRect/>
          </a:stretch>
        </p:blipFill>
        <p:spPr>
          <a:xfrm>
            <a:off x="1504785" y="4558755"/>
            <a:ext cx="393643" cy="1073948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 rot="20429235">
            <a:off x="753256" y="5061062"/>
            <a:ext cx="930366" cy="99026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841" b="50906"/>
          <a:stretch>
            <a:fillRect/>
          </a:stretch>
        </p:blipFill>
        <p:spPr>
          <a:xfrm rot="10800000">
            <a:off x="4673442" y="6169173"/>
            <a:ext cx="1982161" cy="22163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098218" y="4359724"/>
            <a:ext cx="809625" cy="79057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 rot="391302" flipH="1">
            <a:off x="6795008" y="3686018"/>
            <a:ext cx="781051" cy="7810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639433" y="3191237"/>
            <a:ext cx="809625" cy="79057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3050425" y="6117607"/>
            <a:ext cx="1965066" cy="21907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 rot="7015632">
            <a:off x="5043077" y="5675785"/>
            <a:ext cx="800100" cy="790575"/>
          </a:xfrm>
          <a:prstGeom prst="rect">
            <a:avLst/>
          </a:prstGeom>
        </p:spPr>
      </p:pic>
      <p:sp>
        <p:nvSpPr>
          <p:cNvPr id="52" name="云形标注 51"/>
          <p:cNvSpPr/>
          <p:nvPr/>
        </p:nvSpPr>
        <p:spPr>
          <a:xfrm>
            <a:off x="10591415" y="5356265"/>
            <a:ext cx="230751" cy="192207"/>
          </a:xfrm>
          <a:prstGeom prst="cloudCallout">
            <a:avLst>
              <a:gd name="adj1" fmla="val 24573"/>
              <a:gd name="adj2" fmla="val -21745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云形标注 69"/>
          <p:cNvSpPr/>
          <p:nvPr/>
        </p:nvSpPr>
        <p:spPr>
          <a:xfrm>
            <a:off x="10359508" y="5825199"/>
            <a:ext cx="334090" cy="294943"/>
          </a:xfrm>
          <a:prstGeom prst="cloudCallout">
            <a:avLst>
              <a:gd name="adj1" fmla="val 24573"/>
              <a:gd name="adj2" fmla="val -21745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云形标注 70"/>
          <p:cNvSpPr/>
          <p:nvPr/>
        </p:nvSpPr>
        <p:spPr>
          <a:xfrm>
            <a:off x="9798344" y="5783676"/>
            <a:ext cx="152400" cy="152400"/>
          </a:xfrm>
          <a:prstGeom prst="cloudCallout">
            <a:avLst>
              <a:gd name="adj1" fmla="val 24573"/>
              <a:gd name="adj2" fmla="val -21745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5502526"/>
            <a:ext cx="809625" cy="79057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4730136"/>
            <a:ext cx="809625" cy="79057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3964436"/>
            <a:ext cx="809625" cy="79057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3201589"/>
            <a:ext cx="809625" cy="790575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260826" y="177863"/>
            <a:ext cx="4412616" cy="855290"/>
            <a:chOff x="50823" y="202440"/>
            <a:chExt cx="4412616" cy="855290"/>
          </a:xfrm>
        </p:grpSpPr>
        <p:sp>
          <p:nvSpPr>
            <p:cNvPr id="77" name="文本框 76"/>
            <p:cNvSpPr txBox="1"/>
            <p:nvPr/>
          </p:nvSpPr>
          <p:spPr>
            <a:xfrm>
              <a:off x="347219" y="427795"/>
              <a:ext cx="4116220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2A7C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It is Friday.</a:t>
              </a:r>
              <a:endParaRPr lang="zh-CN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5625">
              <a:off x="50823" y="202440"/>
              <a:ext cx="846233" cy="8552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162 0.045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2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0.04861 L 0.51666 -0.2736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0" y="-161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995 C -0.02174 0.00995 -0.03568 0.00741 -0.06185 0.01944 C -0.09583 0.04977 -0.11979 0.07315 -0.12917 0.15671 C -0.13542 0.22176 -0.12773 0.25463 -0.12773 0.30393 " pathEditMode="relative" rAng="0" ptsTypes="AAAA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467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2773 0.30394 C -0.14479 0.30394 -0.15963 0.31019 -0.17331 0.32801 C -0.18724 0.34514 -0.18776 0.34167 -0.21523 0.40047 C -0.2293 0.42986 -0.22943 0.45116 -0.22943 0.48102 " pathEditMode="relative" rAng="0" ptsTypes="AAAA">
                                      <p:cBhvr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884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420000">
                                      <p:cBhvr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22903 0.47547 L -0.28346 0.5893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569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3540000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139 L 0.00195 0.1824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905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600000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47 0.18472 L 0.11354 0.2171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162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300000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480000">
                                      <p:cBhvr>
                                        <p:cTn id="67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00208 0.4155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076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0.01888 -1.85185E-6 0.02213 -1.85185E-6 0.04661 -1.85185E-6 C 0.08437 0.00185 0.11354 0.0757 0.11354 0.13773 L 0.11354 0.27732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1386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4167 L 0.03203 -0.04167 C 0.04336 -0.04167 0.05755 0.05555 0.05755 0.13472 L 0.05755 0.31227 " pathEditMode="relative" rAng="0" ptsTypes="AAAA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768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360000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1.48148E-6 L 0.00065 0.1060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30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3420000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875E-6 -4.07407E-6 L 0.00313 0.08357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16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1354 0.27732 L 0.16471 0.333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3" grpId="0" animBg="1"/>
      <p:bldP spid="63" grpId="1" animBg="1"/>
      <p:bldP spid="52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Saturday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See the source ima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7200" y="1447801"/>
            <a:ext cx="8839200" cy="4727247"/>
          </a:xfrm>
          <a:prstGeom prst="rect">
            <a:avLst/>
          </a:prstGeom>
          <a:noFill/>
        </p:spPr>
      </p:pic>
      <p:pic>
        <p:nvPicPr>
          <p:cNvPr id="15366" name="Picture 6" descr="C:\Users\user\Desktop\Cap't Jack's English School\Pictures\Miscellaneous\Monda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1566" y="1862678"/>
            <a:ext cx="5068865" cy="37731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93"/>
            </a:gs>
            <a:gs pos="0">
              <a:srgbClr val="FFF3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4236097"/>
            <a:ext cx="12186138" cy="2631233"/>
            <a:chOff x="0" y="4236097"/>
            <a:chExt cx="12186138" cy="26312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7" r="48265" b="5864"/>
            <a:stretch>
              <a:fillRect/>
            </a:stretch>
          </p:blipFill>
          <p:spPr>
            <a:xfrm>
              <a:off x="0" y="4301412"/>
              <a:ext cx="6307494" cy="25565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" t="56858" r="50022" b="5455"/>
            <a:stretch>
              <a:fillRect/>
            </a:stretch>
          </p:blipFill>
          <p:spPr>
            <a:xfrm>
              <a:off x="6298161" y="4236097"/>
              <a:ext cx="5887977" cy="26312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803641" y="4665306"/>
              <a:ext cx="1007706" cy="690465"/>
            </a:xfrm>
            <a:prstGeom prst="ellipse">
              <a:avLst/>
            </a:prstGeom>
            <a:gradFill flip="none" rotWithShape="1">
              <a:gsLst>
                <a:gs pos="100000">
                  <a:srgbClr val="FFF5B1"/>
                </a:gs>
                <a:gs pos="0">
                  <a:srgbClr val="FBF8C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878285" y="5243804"/>
              <a:ext cx="581608" cy="214604"/>
            </a:xfrm>
            <a:prstGeom prst="ellipse">
              <a:avLst/>
            </a:prstGeom>
            <a:solidFill>
              <a:srgbClr val="FFF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392596" y="5458408"/>
            <a:ext cx="80962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4713664"/>
            <a:ext cx="80962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99">
            <a:off x="6817270" y="4406470"/>
            <a:ext cx="789231" cy="7892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8744066" y="6044586"/>
            <a:ext cx="1965066" cy="2190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 flipH="1">
            <a:off x="9813146" y="5870307"/>
            <a:ext cx="1965066" cy="219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32" b="51115"/>
          <a:stretch>
            <a:fillRect/>
          </a:stretch>
        </p:blipFill>
        <p:spPr>
          <a:xfrm>
            <a:off x="3889071" y="6205622"/>
            <a:ext cx="1963551" cy="2138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8" r="1097" b="51213"/>
          <a:stretch>
            <a:fillRect/>
          </a:stretch>
        </p:blipFill>
        <p:spPr>
          <a:xfrm rot="12104834">
            <a:off x="8951665" y="4074841"/>
            <a:ext cx="1969968" cy="2102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43072" r="1284" b="51254"/>
          <a:stretch>
            <a:fillRect/>
          </a:stretch>
        </p:blipFill>
        <p:spPr>
          <a:xfrm rot="12613635">
            <a:off x="9484702" y="5306510"/>
            <a:ext cx="1961039" cy="2107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1" y="3318820"/>
            <a:ext cx="1965066" cy="2190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0" y="5225063"/>
            <a:ext cx="1965066" cy="2190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 rot="14636476">
            <a:off x="4021646" y="5549644"/>
            <a:ext cx="800100" cy="7905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3952669"/>
            <a:ext cx="809625" cy="7905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 rot="1839184">
            <a:off x="10418538" y="4691001"/>
            <a:ext cx="809625" cy="7905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>
            <a:off x="7563656" y="3609373"/>
            <a:ext cx="781051" cy="7810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7552311" y="4361073"/>
            <a:ext cx="809625" cy="7905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851073" y="5877901"/>
            <a:ext cx="420007" cy="4099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211030" y="5877901"/>
            <a:ext cx="420007" cy="4099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571909" y="5877901"/>
            <a:ext cx="420007" cy="40996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931902" y="5866842"/>
            <a:ext cx="420007" cy="4099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291859" y="5866842"/>
            <a:ext cx="420007" cy="40996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652738" y="5866842"/>
            <a:ext cx="420007" cy="40996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8005091" y="5868376"/>
            <a:ext cx="420007" cy="4099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4932" y="5496133"/>
            <a:ext cx="420007" cy="40996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3095" y="5502526"/>
            <a:ext cx="420007" cy="40996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8484" y="5496133"/>
            <a:ext cx="420007" cy="40996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36647" y="5502526"/>
            <a:ext cx="420007" cy="40996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0380" y="5125424"/>
            <a:ext cx="420007" cy="4099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28543" y="5131817"/>
            <a:ext cx="420007" cy="40996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3201" y="5125424"/>
            <a:ext cx="420007" cy="40996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1364" y="5131817"/>
            <a:ext cx="420007" cy="40996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770523" y="5101709"/>
            <a:ext cx="809625" cy="7905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34667" b="6333"/>
          <a:stretch>
            <a:fillRect/>
          </a:stretch>
        </p:blipFill>
        <p:spPr>
          <a:xfrm>
            <a:off x="1503024" y="4560409"/>
            <a:ext cx="719428" cy="17544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16">
            <a:off x="1555658" y="4433681"/>
            <a:ext cx="611584" cy="714901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 rot="20758779">
            <a:off x="850661" y="5054358"/>
            <a:ext cx="1295750" cy="73021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841" b="50906"/>
          <a:stretch>
            <a:fillRect/>
          </a:stretch>
        </p:blipFill>
        <p:spPr>
          <a:xfrm rot="10800000">
            <a:off x="4673442" y="6169173"/>
            <a:ext cx="1982161" cy="22163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098218" y="4359724"/>
            <a:ext cx="809625" cy="79057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 rot="391302" flipH="1">
            <a:off x="6795008" y="3686018"/>
            <a:ext cx="781051" cy="7810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9353269" y="5315360"/>
            <a:ext cx="809625" cy="79057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3050425" y="6117607"/>
            <a:ext cx="1965066" cy="21907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 rot="7015632">
            <a:off x="5043077" y="5675785"/>
            <a:ext cx="800100" cy="79057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5502526"/>
            <a:ext cx="809625" cy="79057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4730136"/>
            <a:ext cx="809625" cy="79057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3964436"/>
            <a:ext cx="809625" cy="79057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3201589"/>
            <a:ext cx="809625" cy="7905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256">
            <a:off x="1573679" y="4433681"/>
            <a:ext cx="611584" cy="7149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48856" b="40015"/>
          <a:stretch>
            <a:fillRect/>
          </a:stretch>
        </p:blipFill>
        <p:spPr>
          <a:xfrm>
            <a:off x="1504785" y="4558755"/>
            <a:ext cx="393643" cy="1073948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 rot="20429235">
            <a:off x="753256" y="5061062"/>
            <a:ext cx="930366" cy="99026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723869" y="4252830"/>
            <a:ext cx="2550455" cy="1952792"/>
            <a:chOff x="5076083" y="3692664"/>
            <a:chExt cx="2132686" cy="1375514"/>
          </a:xfrm>
        </p:grpSpPr>
        <p:sp>
          <p:nvSpPr>
            <p:cNvPr id="18" name="爆炸形 2 17"/>
            <p:cNvSpPr/>
            <p:nvPr/>
          </p:nvSpPr>
          <p:spPr>
            <a:xfrm>
              <a:off x="5076083" y="3692664"/>
              <a:ext cx="2132686" cy="1375514"/>
            </a:xfrm>
            <a:prstGeom prst="irregularSeal2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33350">
              <a:solidFill>
                <a:srgbClr val="FF9933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爆炸形 1 16"/>
            <p:cNvSpPr/>
            <p:nvPr/>
          </p:nvSpPr>
          <p:spPr>
            <a:xfrm>
              <a:off x="5719081" y="4050503"/>
              <a:ext cx="769686" cy="699274"/>
            </a:xfrm>
            <a:prstGeom prst="irregularSeal1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32783" y="302549"/>
            <a:ext cx="8850041" cy="700807"/>
            <a:chOff x="-77220" y="327126"/>
            <a:chExt cx="8850041" cy="700807"/>
          </a:xfrm>
        </p:grpSpPr>
        <p:sp>
          <p:nvSpPr>
            <p:cNvPr id="77" name="文本框 76"/>
            <p:cNvSpPr txBox="1"/>
            <p:nvPr/>
          </p:nvSpPr>
          <p:spPr>
            <a:xfrm>
              <a:off x="347219" y="427795"/>
              <a:ext cx="8425602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2B14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It is Saturday.</a:t>
              </a:r>
              <a:endParaRPr lang="zh-CN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220" y="327126"/>
              <a:ext cx="1190052" cy="7008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162 0.045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2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0.04861 L 0.33515 0.0277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-10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3" grpId="0" animBg="1"/>
      <p:bldP spid="6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See the source ima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7200" y="1447801"/>
            <a:ext cx="8839200" cy="4727247"/>
          </a:xfrm>
          <a:prstGeom prst="rect">
            <a:avLst/>
          </a:prstGeom>
          <a:noFill/>
        </p:spPr>
      </p:pic>
      <p:pic>
        <p:nvPicPr>
          <p:cNvPr id="15366" name="Picture 6" descr="C:\Users\user\Desktop\Cap't Jack's English School\Pictures\Miscellaneous\Monda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84925" y="1862678"/>
            <a:ext cx="4822144" cy="37731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93"/>
            </a:gs>
            <a:gs pos="0">
              <a:srgbClr val="FFF3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4236097"/>
            <a:ext cx="12186138" cy="2631233"/>
            <a:chOff x="0" y="4236097"/>
            <a:chExt cx="12186138" cy="26312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7" r="48265" b="5864"/>
            <a:stretch>
              <a:fillRect/>
            </a:stretch>
          </p:blipFill>
          <p:spPr>
            <a:xfrm>
              <a:off x="0" y="4301412"/>
              <a:ext cx="6307494" cy="25565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" t="56858" r="50022" b="5455"/>
            <a:stretch>
              <a:fillRect/>
            </a:stretch>
          </p:blipFill>
          <p:spPr>
            <a:xfrm>
              <a:off x="6298161" y="4236097"/>
              <a:ext cx="5887977" cy="26312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803641" y="4665306"/>
              <a:ext cx="1007706" cy="690465"/>
            </a:xfrm>
            <a:prstGeom prst="ellipse">
              <a:avLst/>
            </a:prstGeom>
            <a:gradFill flip="none" rotWithShape="1">
              <a:gsLst>
                <a:gs pos="100000">
                  <a:srgbClr val="FFF5B1"/>
                </a:gs>
                <a:gs pos="0">
                  <a:srgbClr val="FBF8C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878285" y="5243804"/>
              <a:ext cx="581608" cy="214604"/>
            </a:xfrm>
            <a:prstGeom prst="ellipse">
              <a:avLst/>
            </a:prstGeom>
            <a:solidFill>
              <a:srgbClr val="FFF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392596" y="5458408"/>
            <a:ext cx="80962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4713664"/>
            <a:ext cx="80962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99">
            <a:off x="6817270" y="4406470"/>
            <a:ext cx="789231" cy="7892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8744066" y="6044586"/>
            <a:ext cx="1965066" cy="2190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 flipH="1">
            <a:off x="9813146" y="5870307"/>
            <a:ext cx="1965066" cy="219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32" b="51115"/>
          <a:stretch>
            <a:fillRect/>
          </a:stretch>
        </p:blipFill>
        <p:spPr>
          <a:xfrm>
            <a:off x="3889071" y="6205622"/>
            <a:ext cx="1963551" cy="2138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8" r="1097" b="51213"/>
          <a:stretch>
            <a:fillRect/>
          </a:stretch>
        </p:blipFill>
        <p:spPr>
          <a:xfrm rot="12104834">
            <a:off x="8951665" y="4074841"/>
            <a:ext cx="1969968" cy="2102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43072" r="1284" b="51254"/>
          <a:stretch>
            <a:fillRect/>
          </a:stretch>
        </p:blipFill>
        <p:spPr>
          <a:xfrm rot="12613635">
            <a:off x="9484702" y="5306510"/>
            <a:ext cx="1961039" cy="2107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1" y="3318820"/>
            <a:ext cx="1965066" cy="2190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0" y="5225063"/>
            <a:ext cx="1965066" cy="2190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 rot="14636476">
            <a:off x="4021646" y="5549644"/>
            <a:ext cx="800100" cy="7905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3952669"/>
            <a:ext cx="809625" cy="7905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 rot="1839184">
            <a:off x="10418538" y="4691001"/>
            <a:ext cx="809625" cy="7905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>
            <a:off x="7563656" y="3609373"/>
            <a:ext cx="781051" cy="7810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7552311" y="4361073"/>
            <a:ext cx="809625" cy="7905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851073" y="5877901"/>
            <a:ext cx="420007" cy="4099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211030" y="5877901"/>
            <a:ext cx="420007" cy="4099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571909" y="5877901"/>
            <a:ext cx="420007" cy="40996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931902" y="5866842"/>
            <a:ext cx="420007" cy="4099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291859" y="5866842"/>
            <a:ext cx="420007" cy="40996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652738" y="5866842"/>
            <a:ext cx="420007" cy="40996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8005091" y="5868376"/>
            <a:ext cx="420007" cy="40996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8484" y="5496133"/>
            <a:ext cx="420007" cy="40996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36647" y="5502526"/>
            <a:ext cx="420007" cy="40996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0380" y="5125424"/>
            <a:ext cx="420007" cy="4099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28543" y="5131817"/>
            <a:ext cx="420007" cy="40996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770523" y="5101709"/>
            <a:ext cx="809625" cy="7905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34667" b="6333"/>
          <a:stretch>
            <a:fillRect/>
          </a:stretch>
        </p:blipFill>
        <p:spPr>
          <a:xfrm>
            <a:off x="1503024" y="4560409"/>
            <a:ext cx="719428" cy="17544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16">
            <a:off x="1555658" y="4433681"/>
            <a:ext cx="611584" cy="714901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 rot="20758779">
            <a:off x="850661" y="5054358"/>
            <a:ext cx="1295750" cy="73021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841" b="50906"/>
          <a:stretch>
            <a:fillRect/>
          </a:stretch>
        </p:blipFill>
        <p:spPr>
          <a:xfrm rot="10800000">
            <a:off x="4673442" y="6169173"/>
            <a:ext cx="1982161" cy="221634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 rot="391302" flipH="1">
            <a:off x="6795008" y="3686018"/>
            <a:ext cx="781051" cy="7810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9353269" y="5315360"/>
            <a:ext cx="809625" cy="79057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3050425" y="6117607"/>
            <a:ext cx="1965066" cy="21907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5502526"/>
            <a:ext cx="809625" cy="79057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4730136"/>
            <a:ext cx="809625" cy="79057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3964436"/>
            <a:ext cx="809625" cy="79057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3201589"/>
            <a:ext cx="809625" cy="7905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256">
            <a:off x="1573679" y="4433681"/>
            <a:ext cx="611584" cy="7149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48856" b="40015"/>
          <a:stretch>
            <a:fillRect/>
          </a:stretch>
        </p:blipFill>
        <p:spPr>
          <a:xfrm>
            <a:off x="1504785" y="4558755"/>
            <a:ext cx="393643" cy="1073948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 rot="20429235">
            <a:off x="753256" y="5061062"/>
            <a:ext cx="930366" cy="99026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745335" y="3717372"/>
            <a:ext cx="2550455" cy="1952792"/>
            <a:chOff x="5076083" y="3692664"/>
            <a:chExt cx="2132686" cy="1375514"/>
          </a:xfrm>
        </p:grpSpPr>
        <p:sp>
          <p:nvSpPr>
            <p:cNvPr id="18" name="爆炸形 2 17"/>
            <p:cNvSpPr/>
            <p:nvPr/>
          </p:nvSpPr>
          <p:spPr>
            <a:xfrm>
              <a:off x="5076083" y="3692664"/>
              <a:ext cx="2132686" cy="1375514"/>
            </a:xfrm>
            <a:prstGeom prst="irregularSeal2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33350">
              <a:solidFill>
                <a:srgbClr val="FF9933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爆炸形 1 16"/>
            <p:cNvSpPr/>
            <p:nvPr/>
          </p:nvSpPr>
          <p:spPr>
            <a:xfrm>
              <a:off x="5719081" y="4050503"/>
              <a:ext cx="769686" cy="699274"/>
            </a:xfrm>
            <a:prstGeom prst="irregularSeal1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25294" y="302549"/>
            <a:ext cx="6776150" cy="700807"/>
            <a:chOff x="115291" y="327126"/>
            <a:chExt cx="6776150" cy="700807"/>
          </a:xfrm>
        </p:grpSpPr>
        <p:sp>
          <p:nvSpPr>
            <p:cNvPr id="71" name="文本框 70"/>
            <p:cNvSpPr txBox="1"/>
            <p:nvPr/>
          </p:nvSpPr>
          <p:spPr>
            <a:xfrm>
              <a:off x="347219" y="427795"/>
              <a:ext cx="6544222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9C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It is Sunday.</a:t>
              </a:r>
              <a:endParaRPr lang="zh-CN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91" y="327126"/>
              <a:ext cx="805029" cy="700807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3" y="1757830"/>
            <a:ext cx="4404878" cy="226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162 0.045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2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0.04861 L 0.42135 -0.0027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-25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3" grpId="0" animBg="1"/>
      <p:bldP spid="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Days of the Week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41600" y="1219201"/>
            <a:ext cx="7112000" cy="5524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See the source ima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7200" y="1447801"/>
            <a:ext cx="8839200" cy="4727247"/>
          </a:xfrm>
          <a:prstGeom prst="rect">
            <a:avLst/>
          </a:prstGeom>
          <a:noFill/>
        </p:spPr>
      </p:pic>
      <p:pic>
        <p:nvPicPr>
          <p:cNvPr id="15366" name="Picture 6" descr="C:\Users\user\Desktop\Cap't Jack's English School\Pictures\Miscellaneous\Mon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1" y="1752601"/>
            <a:ext cx="5486399" cy="39933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93"/>
            </a:gs>
            <a:gs pos="0">
              <a:srgbClr val="FFF3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29" y="1408658"/>
            <a:ext cx="1117747" cy="11073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236097"/>
            <a:ext cx="12186138" cy="2631233"/>
            <a:chOff x="0" y="4236097"/>
            <a:chExt cx="12186138" cy="26312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7" r="48265" b="5864"/>
            <a:stretch>
              <a:fillRect/>
            </a:stretch>
          </p:blipFill>
          <p:spPr>
            <a:xfrm>
              <a:off x="0" y="4301412"/>
              <a:ext cx="6307494" cy="25565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" t="56858" r="50022" b="5455"/>
            <a:stretch>
              <a:fillRect/>
            </a:stretch>
          </p:blipFill>
          <p:spPr>
            <a:xfrm>
              <a:off x="6298161" y="4236097"/>
              <a:ext cx="5887977" cy="26312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803641" y="4665306"/>
              <a:ext cx="1007706" cy="690465"/>
            </a:xfrm>
            <a:prstGeom prst="ellipse">
              <a:avLst/>
            </a:prstGeom>
            <a:gradFill flip="none" rotWithShape="1">
              <a:gsLst>
                <a:gs pos="100000">
                  <a:srgbClr val="FFF5B1"/>
                </a:gs>
                <a:gs pos="0">
                  <a:srgbClr val="FBF8C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878285" y="5243804"/>
              <a:ext cx="581608" cy="214604"/>
            </a:xfrm>
            <a:prstGeom prst="ellipse">
              <a:avLst/>
            </a:prstGeom>
            <a:solidFill>
              <a:srgbClr val="FFF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96" y="5215519"/>
            <a:ext cx="1085863" cy="108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392596" y="5458408"/>
            <a:ext cx="80962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4713664"/>
            <a:ext cx="80962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99">
            <a:off x="6817270" y="4406470"/>
            <a:ext cx="789231" cy="7892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7422937">
            <a:off x="8763368" y="5332819"/>
            <a:ext cx="1965066" cy="2190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4177063" flipH="1">
            <a:off x="9776653" y="5326994"/>
            <a:ext cx="1965066" cy="219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5400000">
            <a:off x="4820151" y="5241569"/>
            <a:ext cx="1965066" cy="2190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5400000">
            <a:off x="4834505" y="3325431"/>
            <a:ext cx="1965066" cy="2190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5707500" y="2266775"/>
            <a:ext cx="1965066" cy="219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7632790" y="2266775"/>
            <a:ext cx="1965066" cy="2190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9558080" y="2271389"/>
            <a:ext cx="1965066" cy="2190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1" y="3318820"/>
            <a:ext cx="1965066" cy="2190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0" y="5225063"/>
            <a:ext cx="1965066" cy="2190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>
            <a:off x="7459889" y="1516182"/>
            <a:ext cx="800100" cy="790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0" t="60543" r="50966" b="19457"/>
          <a:stretch>
            <a:fillRect/>
          </a:stretch>
        </p:blipFill>
        <p:spPr>
          <a:xfrm>
            <a:off x="7204143" y="943686"/>
            <a:ext cx="737910" cy="7429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>
            <a:off x="6885077" y="1518063"/>
            <a:ext cx="800100" cy="7905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5990693" y="4359724"/>
            <a:ext cx="809625" cy="7905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3952669"/>
            <a:ext cx="809625" cy="7905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9410" y="3200457"/>
            <a:ext cx="809625" cy="7905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8848" y="2445933"/>
            <a:ext cx="809625" cy="7905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>
            <a:off x="7563656" y="3609373"/>
            <a:ext cx="781051" cy="7810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 flipH="1">
            <a:off x="6016669" y="3605642"/>
            <a:ext cx="781051" cy="7810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7552311" y="4361073"/>
            <a:ext cx="809625" cy="7905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851073" y="5877901"/>
            <a:ext cx="420007" cy="4099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211030" y="5877901"/>
            <a:ext cx="420007" cy="4099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571909" y="5877901"/>
            <a:ext cx="420007" cy="40996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931902" y="5866842"/>
            <a:ext cx="420007" cy="4099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291859" y="5866842"/>
            <a:ext cx="420007" cy="40996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652738" y="5866842"/>
            <a:ext cx="420007" cy="40996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8005091" y="5868376"/>
            <a:ext cx="420007" cy="4099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4932" y="5496133"/>
            <a:ext cx="420007" cy="40996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3095" y="5502526"/>
            <a:ext cx="420007" cy="40996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8484" y="5496133"/>
            <a:ext cx="420007" cy="40996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36647" y="5502526"/>
            <a:ext cx="420007" cy="40996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0380" y="5125424"/>
            <a:ext cx="420007" cy="4099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28543" y="5131817"/>
            <a:ext cx="420007" cy="40996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3201" y="5125424"/>
            <a:ext cx="420007" cy="40996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1364" y="5131817"/>
            <a:ext cx="420007" cy="40996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770523" y="5101709"/>
            <a:ext cx="809625" cy="7905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34667" b="6333"/>
          <a:stretch>
            <a:fillRect/>
          </a:stretch>
        </p:blipFill>
        <p:spPr>
          <a:xfrm>
            <a:off x="1503024" y="4560409"/>
            <a:ext cx="719428" cy="17544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16">
            <a:off x="1483333" y="4433681"/>
            <a:ext cx="756234" cy="714901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 rot="20758779">
            <a:off x="850661" y="5054358"/>
            <a:ext cx="1295750" cy="73021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524">
            <a:off x="1501354" y="4433681"/>
            <a:ext cx="756234" cy="7149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48856" b="40015"/>
          <a:stretch>
            <a:fillRect/>
          </a:stretch>
        </p:blipFill>
        <p:spPr>
          <a:xfrm>
            <a:off x="1504785" y="4558755"/>
            <a:ext cx="393643" cy="1073948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 rot="20429235">
            <a:off x="753256" y="5061062"/>
            <a:ext cx="930366" cy="99026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云形标注 65"/>
          <p:cNvSpPr/>
          <p:nvPr/>
        </p:nvSpPr>
        <p:spPr>
          <a:xfrm>
            <a:off x="9382125" y="1323975"/>
            <a:ext cx="230751" cy="192207"/>
          </a:xfrm>
          <a:prstGeom prst="cloudCallout">
            <a:avLst>
              <a:gd name="adj1" fmla="val 24573"/>
              <a:gd name="adj2" fmla="val -21745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云形标注 66"/>
          <p:cNvSpPr/>
          <p:nvPr/>
        </p:nvSpPr>
        <p:spPr>
          <a:xfrm>
            <a:off x="9150218" y="1792909"/>
            <a:ext cx="334090" cy="294943"/>
          </a:xfrm>
          <a:prstGeom prst="cloudCallout">
            <a:avLst>
              <a:gd name="adj1" fmla="val 24573"/>
              <a:gd name="adj2" fmla="val -21745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云形标注 67"/>
          <p:cNvSpPr/>
          <p:nvPr/>
        </p:nvSpPr>
        <p:spPr>
          <a:xfrm>
            <a:off x="8589054" y="1751386"/>
            <a:ext cx="152400" cy="152400"/>
          </a:xfrm>
          <a:prstGeom prst="cloudCallout">
            <a:avLst>
              <a:gd name="adj1" fmla="val 24573"/>
              <a:gd name="adj2" fmla="val -21745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5502526"/>
            <a:ext cx="809625" cy="79057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4730136"/>
            <a:ext cx="809625" cy="79057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3964436"/>
            <a:ext cx="809625" cy="79057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507924" y="3201589"/>
            <a:ext cx="809625" cy="790575"/>
          </a:xfrm>
          <a:prstGeom prst="rect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313352" y="172460"/>
            <a:ext cx="7901742" cy="773869"/>
            <a:chOff x="103349" y="197037"/>
            <a:chExt cx="7901742" cy="773869"/>
          </a:xfrm>
        </p:grpSpPr>
        <p:sp>
          <p:nvSpPr>
            <p:cNvPr id="73" name="文本框 72"/>
            <p:cNvSpPr txBox="1"/>
            <p:nvPr/>
          </p:nvSpPr>
          <p:spPr>
            <a:xfrm>
              <a:off x="347219" y="427795"/>
              <a:ext cx="7657872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1DB2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It is Monday.</a:t>
              </a:r>
              <a:endParaRPr lang="zh-CN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9" y="197037"/>
              <a:ext cx="832432" cy="7738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162 0.045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2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62 0.04537 C -0.03633 -0.075 -0.01875 -0.20162 0.0345 -0.31412 C 0.09284 -0.4456 0.13125 -0.50579 0.20573 -0.57407 C 0.26015 -0.61643 0.28567 -0.61967 0.33619 -0.6169 C 0.38138 -0.60486 0.39869 -0.5706 0.42994 -0.54745 " pathEditMode="relative" rAng="0" ptsTypes="AAAAA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331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1146 -0.03218 0.01289 -0.03658 0.028 -0.03681 C 0.04024 -0.03079 0.03802 -0.03611 0.04623 -0.01783 C 0.05664 0.00324 0.08347 0.07083 0.09076 0.0912 " pathEditMode="relative" rAng="0" ptsTypes="AAAA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70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76 0.0912 L 0.3431 0.09444 L 0.475 0.44004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174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3" grpId="0" animBg="1"/>
      <p:bldP spid="63" grpId="1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See the source ima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7200" y="1447801"/>
            <a:ext cx="8839200" cy="4727247"/>
          </a:xfrm>
          <a:prstGeom prst="rect">
            <a:avLst/>
          </a:prstGeom>
          <a:noFill/>
        </p:spPr>
      </p:pic>
      <p:pic>
        <p:nvPicPr>
          <p:cNvPr id="15366" name="Picture 6" descr="C:\Users\user\Desktop\Cap't Jack's English School\Pictures\Miscellaneous\Monda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4901" y="1752601"/>
            <a:ext cx="5482199" cy="39933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93"/>
            </a:gs>
            <a:gs pos="0">
              <a:srgbClr val="FFF3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4236097"/>
            <a:ext cx="12186138" cy="2631233"/>
            <a:chOff x="0" y="4236097"/>
            <a:chExt cx="12186138" cy="26312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7" r="48265" b="5864"/>
            <a:stretch>
              <a:fillRect/>
            </a:stretch>
          </p:blipFill>
          <p:spPr>
            <a:xfrm>
              <a:off x="0" y="4301412"/>
              <a:ext cx="6307494" cy="25565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" t="56858" r="50022" b="5455"/>
            <a:stretch>
              <a:fillRect/>
            </a:stretch>
          </p:blipFill>
          <p:spPr>
            <a:xfrm>
              <a:off x="6298161" y="4236097"/>
              <a:ext cx="5887977" cy="26312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803641" y="4665306"/>
              <a:ext cx="1007706" cy="690465"/>
            </a:xfrm>
            <a:prstGeom prst="ellipse">
              <a:avLst/>
            </a:prstGeom>
            <a:gradFill flip="none" rotWithShape="1">
              <a:gsLst>
                <a:gs pos="100000">
                  <a:srgbClr val="FFF5B1"/>
                </a:gs>
                <a:gs pos="0">
                  <a:srgbClr val="FBF8C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878285" y="5243804"/>
              <a:ext cx="581608" cy="214604"/>
            </a:xfrm>
            <a:prstGeom prst="ellipse">
              <a:avLst/>
            </a:prstGeom>
            <a:solidFill>
              <a:srgbClr val="FFF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96" y="5215519"/>
            <a:ext cx="1085863" cy="108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392596" y="5458408"/>
            <a:ext cx="80962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4713664"/>
            <a:ext cx="80962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99">
            <a:off x="6817270" y="4406470"/>
            <a:ext cx="789231" cy="7892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7422937">
            <a:off x="8763368" y="5332819"/>
            <a:ext cx="1965066" cy="2190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4177063" flipH="1">
            <a:off x="9776653" y="5326994"/>
            <a:ext cx="1965066" cy="219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8" t="43129" r="-39307" b="51674"/>
          <a:stretch>
            <a:fillRect/>
          </a:stretch>
        </p:blipFill>
        <p:spPr>
          <a:xfrm rot="5400000">
            <a:off x="3868548" y="6219181"/>
            <a:ext cx="3894280" cy="1930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7632790" y="2266775"/>
            <a:ext cx="1965066" cy="2190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9558080" y="2271389"/>
            <a:ext cx="1965066" cy="2190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1" y="3318820"/>
            <a:ext cx="1965066" cy="2190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0" y="5225063"/>
            <a:ext cx="1965066" cy="2190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>
            <a:off x="7459889" y="1516182"/>
            <a:ext cx="800100" cy="79057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707500" y="1518063"/>
            <a:ext cx="1977677" cy="967787"/>
            <a:chOff x="5707500" y="1518063"/>
            <a:chExt cx="1977677" cy="96778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39" t="43129" r="1200" b="50974"/>
            <a:stretch>
              <a:fillRect/>
            </a:stretch>
          </p:blipFill>
          <p:spPr>
            <a:xfrm rot="10800000">
              <a:off x="5707500" y="2266775"/>
              <a:ext cx="1965066" cy="21907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0" t="21811" r="66390" b="56907"/>
            <a:stretch>
              <a:fillRect/>
            </a:stretch>
          </p:blipFill>
          <p:spPr>
            <a:xfrm>
              <a:off x="6885077" y="1518063"/>
              <a:ext cx="800100" cy="790575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3952669"/>
            <a:ext cx="809625" cy="7905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9410" y="3200457"/>
            <a:ext cx="809625" cy="7905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8848" y="2445933"/>
            <a:ext cx="809625" cy="7905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>
            <a:off x="7563656" y="3609373"/>
            <a:ext cx="781051" cy="7810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990693" y="3605642"/>
            <a:ext cx="809625" cy="1544657"/>
            <a:chOff x="5990693" y="3605642"/>
            <a:chExt cx="809625" cy="154465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00" b="78718"/>
            <a:stretch>
              <a:fillRect/>
            </a:stretch>
          </p:blipFill>
          <p:spPr>
            <a:xfrm>
              <a:off x="5990693" y="4359724"/>
              <a:ext cx="809625" cy="790575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2" t="22" r="33798" b="78952"/>
            <a:stretch>
              <a:fillRect/>
            </a:stretch>
          </p:blipFill>
          <p:spPr>
            <a:xfrm flipH="1">
              <a:off x="6016669" y="3605642"/>
              <a:ext cx="781051" cy="781050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7552311" y="4361073"/>
            <a:ext cx="809625" cy="7905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851073" y="5877901"/>
            <a:ext cx="420007" cy="4099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211030" y="5877901"/>
            <a:ext cx="420007" cy="4099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571909" y="5877901"/>
            <a:ext cx="420007" cy="40996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931902" y="5866842"/>
            <a:ext cx="420007" cy="4099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291859" y="5866842"/>
            <a:ext cx="420007" cy="40996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652738" y="5866842"/>
            <a:ext cx="420007" cy="40996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8005091" y="5868376"/>
            <a:ext cx="420007" cy="4099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4932" y="5496133"/>
            <a:ext cx="420007" cy="40996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3095" y="5502526"/>
            <a:ext cx="420007" cy="40996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8484" y="5496133"/>
            <a:ext cx="420007" cy="40996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36647" y="5502526"/>
            <a:ext cx="420007" cy="40996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0380" y="5125424"/>
            <a:ext cx="420007" cy="4099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28543" y="5131817"/>
            <a:ext cx="420007" cy="40996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3201" y="5125424"/>
            <a:ext cx="420007" cy="40996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1364" y="5131817"/>
            <a:ext cx="420007" cy="40996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770523" y="5101709"/>
            <a:ext cx="809625" cy="7905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34667" b="6333"/>
          <a:stretch>
            <a:fillRect/>
          </a:stretch>
        </p:blipFill>
        <p:spPr>
          <a:xfrm>
            <a:off x="1503024" y="4560409"/>
            <a:ext cx="719428" cy="17544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16">
            <a:off x="1483333" y="4433681"/>
            <a:ext cx="756234" cy="714901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 rot="20758779">
            <a:off x="850661" y="5054358"/>
            <a:ext cx="1295750" cy="73021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524">
            <a:off x="1501354" y="4433681"/>
            <a:ext cx="756234" cy="7149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48856" b="40015"/>
          <a:stretch>
            <a:fillRect/>
          </a:stretch>
        </p:blipFill>
        <p:spPr>
          <a:xfrm>
            <a:off x="1504785" y="4558755"/>
            <a:ext cx="393643" cy="1073948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 rot="20429235">
            <a:off x="753256" y="5061062"/>
            <a:ext cx="930366" cy="99026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-38000" b="50841"/>
          <a:stretch>
            <a:fillRect/>
          </a:stretch>
        </p:blipFill>
        <p:spPr>
          <a:xfrm rot="5400000">
            <a:off x="3898558" y="4256407"/>
            <a:ext cx="3831989" cy="22404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5502526"/>
            <a:ext cx="809625" cy="79057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4730136"/>
            <a:ext cx="809625" cy="79057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3964436"/>
            <a:ext cx="809625" cy="79057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507924" y="3201589"/>
            <a:ext cx="809625" cy="790575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313352" y="177863"/>
            <a:ext cx="7398514" cy="763062"/>
            <a:chOff x="103349" y="202440"/>
            <a:chExt cx="7398514" cy="763062"/>
          </a:xfrm>
        </p:grpSpPr>
        <p:sp>
          <p:nvSpPr>
            <p:cNvPr id="73" name="文本框 72"/>
            <p:cNvSpPr txBox="1"/>
            <p:nvPr/>
          </p:nvSpPr>
          <p:spPr>
            <a:xfrm>
              <a:off x="347218" y="427795"/>
              <a:ext cx="7154645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2B14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It is Tuesday.</a:t>
              </a:r>
              <a:endParaRPr lang="zh-CN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9" y="202440"/>
              <a:ext cx="832432" cy="7630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162 0.045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2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0.04861 L 0.29896 -0.25694 " pathEditMode="relative" ptsTypes="AA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0807 -0.00115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082 0.16782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838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09323 0.2784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3" grpId="0" animBg="1"/>
      <p:bldP spid="6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See the source ima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7200" y="1447801"/>
            <a:ext cx="8839200" cy="4727247"/>
          </a:xfrm>
          <a:prstGeom prst="rect">
            <a:avLst/>
          </a:prstGeom>
          <a:noFill/>
        </p:spPr>
      </p:pic>
      <p:pic>
        <p:nvPicPr>
          <p:cNvPr id="15366" name="Picture 6" descr="C:\Users\user\Desktop\Cap't Jack's English School\Pictures\Miscellaneous\Monda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42000" y="1752601"/>
            <a:ext cx="5107997" cy="39933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93"/>
            </a:gs>
            <a:gs pos="0">
              <a:srgbClr val="FFF3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4236097"/>
            <a:ext cx="12186138" cy="2631233"/>
            <a:chOff x="0" y="4236097"/>
            <a:chExt cx="12186138" cy="26312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57" r="48265" b="5864"/>
            <a:stretch>
              <a:fillRect/>
            </a:stretch>
          </p:blipFill>
          <p:spPr>
            <a:xfrm>
              <a:off x="0" y="4301412"/>
              <a:ext cx="6307494" cy="25565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" t="56858" r="50022" b="5455"/>
            <a:stretch>
              <a:fillRect/>
            </a:stretch>
          </p:blipFill>
          <p:spPr>
            <a:xfrm>
              <a:off x="6298161" y="4236097"/>
              <a:ext cx="5887977" cy="26312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803641" y="4665306"/>
              <a:ext cx="1007706" cy="690465"/>
            </a:xfrm>
            <a:prstGeom prst="ellipse">
              <a:avLst/>
            </a:prstGeom>
            <a:gradFill flip="none" rotWithShape="1">
              <a:gsLst>
                <a:gs pos="100000">
                  <a:srgbClr val="FFF5B1"/>
                </a:gs>
                <a:gs pos="0">
                  <a:srgbClr val="FBF8C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878285" y="5243804"/>
              <a:ext cx="581608" cy="214604"/>
            </a:xfrm>
            <a:prstGeom prst="ellipse">
              <a:avLst/>
            </a:prstGeom>
            <a:solidFill>
              <a:srgbClr val="FFF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96" y="5215519"/>
            <a:ext cx="1085863" cy="108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392596" y="5458408"/>
            <a:ext cx="80962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4713664"/>
            <a:ext cx="80962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99">
            <a:off x="6817270" y="4406470"/>
            <a:ext cx="789231" cy="7892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7422937">
            <a:off x="8763368" y="5332819"/>
            <a:ext cx="1965066" cy="2190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4177063" flipH="1">
            <a:off x="9776653" y="5326994"/>
            <a:ext cx="1965066" cy="219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32" b="51115"/>
          <a:stretch>
            <a:fillRect/>
          </a:stretch>
        </p:blipFill>
        <p:spPr>
          <a:xfrm>
            <a:off x="3889071" y="6205622"/>
            <a:ext cx="1963551" cy="21381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5803899" y="3413798"/>
            <a:ext cx="1965066" cy="219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7632790" y="2266775"/>
            <a:ext cx="1965066" cy="2190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0800000">
            <a:off x="9558080" y="2271389"/>
            <a:ext cx="1965066" cy="2190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1" y="3318820"/>
            <a:ext cx="1965066" cy="2190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1200" b="50974"/>
          <a:stretch>
            <a:fillRect/>
          </a:stretch>
        </p:blipFill>
        <p:spPr>
          <a:xfrm rot="16200000">
            <a:off x="10430030" y="5225063"/>
            <a:ext cx="1965066" cy="2190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>
            <a:off x="7459889" y="1516182"/>
            <a:ext cx="800100" cy="7905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21811" r="66390" b="56907"/>
          <a:stretch>
            <a:fillRect/>
          </a:stretch>
        </p:blipFill>
        <p:spPr>
          <a:xfrm>
            <a:off x="6981476" y="2665086"/>
            <a:ext cx="800100" cy="7905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0447" y="3952669"/>
            <a:ext cx="809625" cy="7905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9410" y="3200457"/>
            <a:ext cx="809625" cy="7905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8408848" y="2445933"/>
            <a:ext cx="809625" cy="7905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22" r="33798" b="78952"/>
          <a:stretch>
            <a:fillRect/>
          </a:stretch>
        </p:blipFill>
        <p:spPr>
          <a:xfrm>
            <a:off x="7563656" y="3609373"/>
            <a:ext cx="781051" cy="7810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7552311" y="4361073"/>
            <a:ext cx="809625" cy="7905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851073" y="5877901"/>
            <a:ext cx="420007" cy="4099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211030" y="5877901"/>
            <a:ext cx="420007" cy="4099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571909" y="5877901"/>
            <a:ext cx="420007" cy="40996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931902" y="5866842"/>
            <a:ext cx="420007" cy="4099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291859" y="5866842"/>
            <a:ext cx="420007" cy="40996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652738" y="5866842"/>
            <a:ext cx="420007" cy="40996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8005091" y="5868376"/>
            <a:ext cx="420007" cy="4099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4932" y="5496133"/>
            <a:ext cx="420007" cy="40996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3095" y="5502526"/>
            <a:ext cx="420007" cy="40996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8484" y="5496133"/>
            <a:ext cx="420007" cy="40996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36647" y="5502526"/>
            <a:ext cx="420007" cy="40996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530380" y="5125424"/>
            <a:ext cx="420007" cy="4099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7928543" y="5131817"/>
            <a:ext cx="420007" cy="40996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5983201" y="5125424"/>
            <a:ext cx="420007" cy="40996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9" r="91181" b="2564"/>
          <a:stretch>
            <a:fillRect/>
          </a:stretch>
        </p:blipFill>
        <p:spPr>
          <a:xfrm>
            <a:off x="6381364" y="5131817"/>
            <a:ext cx="420007" cy="40996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6770523" y="5101709"/>
            <a:ext cx="809625" cy="7905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34667" b="6333"/>
          <a:stretch>
            <a:fillRect/>
          </a:stretch>
        </p:blipFill>
        <p:spPr>
          <a:xfrm>
            <a:off x="1503024" y="4560409"/>
            <a:ext cx="719428" cy="17544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716">
            <a:off x="1483333" y="4433681"/>
            <a:ext cx="756234" cy="714901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 rot="20758779">
            <a:off x="850661" y="5054358"/>
            <a:ext cx="1295750" cy="73021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524">
            <a:off x="1501354" y="4433681"/>
            <a:ext cx="756234" cy="7149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6833" r="48856" b="40015"/>
          <a:stretch>
            <a:fillRect/>
          </a:stretch>
        </p:blipFill>
        <p:spPr>
          <a:xfrm>
            <a:off x="1504785" y="4558755"/>
            <a:ext cx="393643" cy="1073948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 rot="20429235">
            <a:off x="753256" y="5061062"/>
            <a:ext cx="930366" cy="99026"/>
          </a:xfrm>
          <a:prstGeom prst="rect">
            <a:avLst/>
          </a:prstGeom>
          <a:solidFill>
            <a:srgbClr val="241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9" t="43129" r="841" b="50906"/>
          <a:stretch>
            <a:fillRect/>
          </a:stretch>
        </p:blipFill>
        <p:spPr>
          <a:xfrm rot="10800000">
            <a:off x="4673442" y="6169173"/>
            <a:ext cx="1982161" cy="221634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6098218" y="3605642"/>
            <a:ext cx="809625" cy="1544657"/>
            <a:chOff x="5990693" y="3605642"/>
            <a:chExt cx="809625" cy="1544657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00" b="78718"/>
            <a:stretch>
              <a:fillRect/>
            </a:stretch>
          </p:blipFill>
          <p:spPr>
            <a:xfrm>
              <a:off x="5990693" y="4359724"/>
              <a:ext cx="809625" cy="790575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2" t="22" r="33798" b="78952"/>
            <a:stretch>
              <a:fillRect/>
            </a:stretch>
          </p:blipFill>
          <p:spPr>
            <a:xfrm flipH="1">
              <a:off x="6016669" y="3605642"/>
              <a:ext cx="781051" cy="781050"/>
            </a:xfrm>
            <a:prstGeom prst="rect">
              <a:avLst/>
            </a:prstGeom>
          </p:spPr>
        </p:pic>
      </p:grp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5502526"/>
            <a:ext cx="809625" cy="79057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4069" y="4730136"/>
            <a:ext cx="809625" cy="79057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496831" y="3964436"/>
            <a:ext cx="809625" cy="79057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00" b="78718"/>
          <a:stretch>
            <a:fillRect/>
          </a:stretch>
        </p:blipFill>
        <p:spPr>
          <a:xfrm>
            <a:off x="11507924" y="3201589"/>
            <a:ext cx="809625" cy="790575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348037" y="177863"/>
            <a:ext cx="6033327" cy="763062"/>
            <a:chOff x="138034" y="202440"/>
            <a:chExt cx="6033327" cy="763062"/>
          </a:xfrm>
        </p:grpSpPr>
        <p:sp>
          <p:nvSpPr>
            <p:cNvPr id="73" name="文本框 72"/>
            <p:cNvSpPr txBox="1"/>
            <p:nvPr/>
          </p:nvSpPr>
          <p:spPr>
            <a:xfrm>
              <a:off x="347218" y="427795"/>
              <a:ext cx="5824143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BA4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It is Wednesday.</a:t>
              </a:r>
              <a:endParaRPr lang="zh-CN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34" y="202440"/>
              <a:ext cx="763062" cy="763062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162 0.045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2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0.04861 L 0.30286 -0.1722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10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05521 0.00046 " pathEditMode="relative" rAng="0" ptsTypes="AA">
                                      <p:cBhvr>
                                        <p:cTn id="4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81 -0.000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4.44444E-6 L 0.01731 -0.0011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See the source imag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7200" y="1447801"/>
            <a:ext cx="8839200" cy="4727247"/>
          </a:xfrm>
          <a:prstGeom prst="rect">
            <a:avLst/>
          </a:prstGeom>
          <a:noFill/>
        </p:spPr>
      </p:pic>
      <p:pic>
        <p:nvPicPr>
          <p:cNvPr id="15366" name="Picture 6" descr="C:\Users\user\Desktop\Cap't Jack's English School\Pictures\Miscellaneous\Monda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1566" y="1752601"/>
            <a:ext cx="5068865" cy="39933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167</Words>
  <Application>WPS Presentation</Application>
  <PresentationFormat>Custom</PresentationFormat>
  <Paragraphs>30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Wingdings 2</vt:lpstr>
      <vt:lpstr>Calibri</vt:lpstr>
      <vt:lpstr>Microsoft Sans Serif</vt:lpstr>
      <vt:lpstr>Constantia</vt:lpstr>
      <vt:lpstr>Microsoft YaHei</vt:lpstr>
      <vt:lpstr>Arial Unicode MS</vt:lpstr>
      <vt:lpstr>Paper</vt:lpstr>
      <vt:lpstr>PowerPoint 演示文稿</vt:lpstr>
      <vt:lpstr>7 Days of the Week</vt:lpstr>
      <vt:lpstr>Monday</vt:lpstr>
      <vt:lpstr>PowerPoint 演示文稿</vt:lpstr>
      <vt:lpstr>Tuesday</vt:lpstr>
      <vt:lpstr>PowerPoint 演示文稿</vt:lpstr>
      <vt:lpstr>Wednesday</vt:lpstr>
      <vt:lpstr>PowerPoint 演示文稿</vt:lpstr>
      <vt:lpstr>Thursday</vt:lpstr>
      <vt:lpstr>PowerPoint 演示文稿</vt:lpstr>
      <vt:lpstr>Friday</vt:lpstr>
      <vt:lpstr>PowerPoint 演示文稿</vt:lpstr>
      <vt:lpstr>Saturday</vt:lpstr>
      <vt:lpstr>PowerPoint 演示文稿</vt:lpstr>
      <vt:lpstr>Sunday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ZHX</dc:creator>
  <cp:lastModifiedBy>chen14656</cp:lastModifiedBy>
  <cp:revision>38</cp:revision>
  <dcterms:created xsi:type="dcterms:W3CDTF">2017-03-27T05:40:00Z</dcterms:created>
  <dcterms:modified xsi:type="dcterms:W3CDTF">2020-02-29T08:21:11Z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