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0"/>
  </p:handoutMasterIdLst>
  <p:sldIdLst>
    <p:sldId id="256" r:id="rId3"/>
    <p:sldId id="291" r:id="rId5"/>
    <p:sldId id="289" r:id="rId6"/>
    <p:sldId id="264" r:id="rId7"/>
    <p:sldId id="290" r:id="rId8"/>
    <p:sldId id="285" r:id="rId9"/>
  </p:sldIdLst>
  <p:sldSz cx="12192000" cy="6858000"/>
  <p:notesSz cx="6858000" cy="9144000"/>
  <p:embeddedFontLst>
    <p:embeddedFont>
      <p:font typeface="微软雅黑" panose="020B0503020204020204" charset="-122"/>
      <p:regular r:id="rId14"/>
    </p:embeddedFont>
    <p:embeddedFont>
      <p:font typeface="汉仪夏日体简" panose="00020600040101010101" charset="-122"/>
      <p:regular r:id="rId15"/>
    </p:embeddedFont>
    <p:embeddedFont>
      <p:font typeface="方正思念的箭" panose="02010600010101010101" charset="-122"/>
      <p:regular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D08"/>
    <a:srgbClr val="2E75B6"/>
    <a:srgbClr val="4BD6E4"/>
    <a:srgbClr val="E8E8E8"/>
    <a:srgbClr val="DCDCDC"/>
    <a:srgbClr val="F0F0F0"/>
    <a:srgbClr val="E6E6E6"/>
    <a:srgbClr val="C8C8C8"/>
    <a:srgbClr val="FFFFFF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225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未命名的设计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89280" y="635"/>
            <a:ext cx="12191365" cy="68573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</p:pic>
      <p:pic>
        <p:nvPicPr>
          <p:cNvPr id="3" name="图片 2" descr="图片1_副本"/>
          <p:cNvPicPr>
            <a:picLocks noChangeAspect="1"/>
          </p:cNvPicPr>
          <p:nvPr/>
        </p:nvPicPr>
        <p:blipFill>
          <a:blip r:embed="rId2"/>
          <a:srcRect t="14288" r="4102"/>
          <a:stretch>
            <a:fillRect/>
          </a:stretch>
        </p:blipFill>
        <p:spPr>
          <a:xfrm>
            <a:off x="2159635" y="2297430"/>
            <a:ext cx="6842760" cy="34029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37840" y="1282700"/>
            <a:ext cx="195326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00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左手</a:t>
            </a:r>
            <a:endParaRPr lang="zh-CN" altLang="en-US" sz="600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62445" y="1282700"/>
            <a:ext cx="195326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0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右手</a:t>
            </a:r>
            <a:endParaRPr lang="zh-CN" altLang="en-US" sz="60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8423910" y="2533650"/>
            <a:ext cx="1004570" cy="647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左箭头 11"/>
          <p:cNvSpPr/>
          <p:nvPr/>
        </p:nvSpPr>
        <p:spPr>
          <a:xfrm>
            <a:off x="1675130" y="2533650"/>
            <a:ext cx="982980" cy="6464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729470" y="2297430"/>
            <a:ext cx="1144270" cy="2122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6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个位</a:t>
            </a:r>
            <a:endParaRPr lang="zh-CN" altLang="en-US" sz="66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2590" y="2297430"/>
            <a:ext cx="1144270" cy="2122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十位</a:t>
            </a:r>
            <a:endParaRPr lang="zh-CN" altLang="en-US" sz="66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未命名的设计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3505" y="-134620"/>
            <a:ext cx="12191365" cy="685736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605915" y="2602230"/>
            <a:ext cx="19411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600">
                <a:solidFill>
                  <a:srgbClr val="FF0000"/>
                </a:solidFill>
              </a:rPr>
              <a:t>3</a:t>
            </a:r>
            <a:r>
              <a:rPr lang="en-US" altLang="zh-CN" sz="9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endParaRPr lang="en-US" altLang="zh-CN" sz="9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747760" y="2509520"/>
            <a:ext cx="19411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600">
                <a:solidFill>
                  <a:srgbClr val="FF0000"/>
                </a:solidFill>
              </a:rPr>
              <a:t>6</a:t>
            </a:r>
            <a:r>
              <a:rPr lang="en-US" altLang="zh-CN" sz="9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endParaRPr lang="en-US" altLang="zh-CN" sz="9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233795" y="2602230"/>
            <a:ext cx="19189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600">
                <a:solidFill>
                  <a:srgbClr val="FF0000"/>
                </a:solidFill>
              </a:rPr>
              <a:t>5</a:t>
            </a:r>
            <a:r>
              <a:rPr lang="en-US" altLang="zh-CN" sz="9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altLang="zh-CN" sz="9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696970" y="2509520"/>
            <a:ext cx="19411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600">
                <a:solidFill>
                  <a:srgbClr val="FF0000"/>
                </a:solidFill>
              </a:rPr>
              <a:t>2</a:t>
            </a:r>
            <a:r>
              <a:rPr lang="en-US" altLang="zh-CN" sz="9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altLang="zh-CN" sz="9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7" dur="2000" fill="hold"/>
                                              <p:tgtEl>
                                                <p:spTgt spid="2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12" dur="2000" fill="hold"/>
                                              <p:tgtEl>
                                                <p:spTgt spid="8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17" dur="2000" fill="hold"/>
                                              <p:tgtEl>
                                                <p:spTgt spid="6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22" dur="2000" fill="hold"/>
                                              <p:tgtEl>
                                                <p:spTgt spid="5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6" grpId="0"/>
      <p:bldP spid="6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进行专业权威的测试并筛选合格的教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90220" y="-11430"/>
            <a:ext cx="12191365" cy="68694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23944" y="213666"/>
            <a:ext cx="598537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kumimoji="1" lang="en-US" altLang="zh-CN" sz="4800" b="1" spc="300" dirty="0">
                <a:solidFill>
                  <a:schemeClr val="accent1">
                    <a:lumMod val="50000"/>
                  </a:schemeClr>
                </a:solidFill>
                <a:latin typeface="汉仪夏日体简" panose="00020600040101010101" charset="-122"/>
                <a:ea typeface="汉仪夏日体简" panose="00020600040101010101" charset="-122"/>
                <a:cs typeface="字魂59号-创粗黑" panose="00000500000000000000" charset="-122"/>
              </a:rPr>
              <a:t>   </a:t>
            </a:r>
            <a:r>
              <a:rPr kumimoji="1" lang="zh-CN" altLang="en-US" sz="4800" b="1" spc="300" dirty="0">
                <a:solidFill>
                  <a:schemeClr val="accent1">
                    <a:lumMod val="50000"/>
                  </a:schemeClr>
                </a:solidFill>
                <a:latin typeface="汉仪夏日体简" panose="00020600040101010101" charset="-122"/>
                <a:ea typeface="汉仪夏日体简" panose="00020600040101010101" charset="-122"/>
                <a:cs typeface="字魂59号-创粗黑" panose="00000500000000000000" charset="-122"/>
              </a:rPr>
              <a:t>试一试</a:t>
            </a:r>
            <a:endParaRPr kumimoji="1" lang="zh-CN" altLang="en-US" sz="4800" b="1" spc="300" dirty="0">
              <a:solidFill>
                <a:schemeClr val="accent1">
                  <a:lumMod val="50000"/>
                </a:schemeClr>
              </a:solidFill>
              <a:latin typeface="汉仪夏日体简" panose="00020600040101010101" charset="-122"/>
              <a:ea typeface="汉仪夏日体简" panose="00020600040101010101" charset="-122"/>
              <a:cs typeface="字魂59号-创粗黑" panose="00000500000000000000" charset="-122"/>
            </a:endParaRPr>
          </a:p>
        </p:txBody>
      </p:sp>
      <p:sp>
        <p:nvSpPr>
          <p:cNvPr id="6" name="五角星 5"/>
          <p:cNvSpPr/>
          <p:nvPr/>
        </p:nvSpPr>
        <p:spPr>
          <a:xfrm>
            <a:off x="956945" y="340995"/>
            <a:ext cx="595630" cy="5746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12850" y="1776730"/>
            <a:ext cx="39128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altLang="zh-CN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en-US" altLang="zh-CN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r>
              <a:rPr lang="en-US" altLang="zh-CN" sz="6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altLang="zh-CN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en-US" altLang="zh-CN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endParaRPr lang="en-US" altLang="zh-CN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5695" y="3189605"/>
            <a:ext cx="39128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en-US" altLang="zh-CN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en-US" altLang="zh-CN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en-US" altLang="zh-CN" sz="6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altLang="zh-CN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en-US" altLang="zh-CN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endParaRPr lang="en-US" altLang="zh-CN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80460" y="3143250"/>
            <a:ext cx="16706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>
                <a:solidFill>
                  <a:srgbClr val="FF0000"/>
                </a:solidFill>
              </a:rPr>
              <a:t>2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endParaRPr lang="en-US" altLang="zh-CN" sz="6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67455" y="1776730"/>
            <a:ext cx="1670685" cy="1106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6600">
                <a:solidFill>
                  <a:srgbClr val="FF0000"/>
                </a:solidFill>
                <a:sym typeface="+mn-ea"/>
              </a:rPr>
              <a:t>3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0</a:t>
            </a:r>
            <a:endParaRPr lang="en-US" altLang="zh-CN" sz="66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33595" y="443865"/>
            <a:ext cx="518795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个位和个位相加，十位和十位相加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build="allAtOnce"/>
      <p:bldP spid="8" grpId="1"/>
      <p:bldP spid="4" grpId="0"/>
      <p:bldP spid="4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进行专业权威的测试并筛选合格的教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47370" y="85090"/>
            <a:ext cx="12191365" cy="68694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3114" y="341301"/>
            <a:ext cx="598537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kumimoji="1" lang="en-US" altLang="zh-CN" sz="4800" b="1" spc="300" dirty="0">
                <a:solidFill>
                  <a:schemeClr val="accent1">
                    <a:lumMod val="50000"/>
                  </a:schemeClr>
                </a:solidFill>
                <a:latin typeface="汉仪夏日体简" panose="00020600040101010101" charset="-122"/>
                <a:ea typeface="汉仪夏日体简" panose="00020600040101010101" charset="-122"/>
                <a:cs typeface="字魂59号-创粗黑" panose="00000500000000000000" charset="-122"/>
              </a:rPr>
              <a:t>       </a:t>
            </a:r>
            <a:r>
              <a:rPr kumimoji="1" lang="zh-CN" altLang="en-US" sz="4800" b="1" spc="300" dirty="0">
                <a:solidFill>
                  <a:schemeClr val="accent1">
                    <a:lumMod val="50000"/>
                  </a:schemeClr>
                </a:solidFill>
                <a:latin typeface="汉仪夏日体简" panose="00020600040101010101" charset="-122"/>
                <a:ea typeface="汉仪夏日体简" panose="00020600040101010101" charset="-122"/>
                <a:cs typeface="字魂59号-创粗黑" panose="00000500000000000000" charset="-122"/>
              </a:rPr>
              <a:t>试一试</a:t>
            </a:r>
            <a:endParaRPr kumimoji="1" lang="zh-CN" altLang="en-US" sz="4800" b="1" spc="300" dirty="0">
              <a:solidFill>
                <a:schemeClr val="accent1">
                  <a:lumMod val="50000"/>
                </a:schemeClr>
              </a:solidFill>
              <a:latin typeface="汉仪夏日体简" panose="00020600040101010101" charset="-122"/>
              <a:ea typeface="汉仪夏日体简" panose="00020600040101010101" charset="-122"/>
              <a:cs typeface="字魂59号-创粗黑" panose="00000500000000000000" charset="-122"/>
            </a:endParaRPr>
          </a:p>
        </p:txBody>
      </p:sp>
      <p:sp>
        <p:nvSpPr>
          <p:cNvPr id="6" name="五角星 5"/>
          <p:cNvSpPr/>
          <p:nvPr/>
        </p:nvSpPr>
        <p:spPr>
          <a:xfrm>
            <a:off x="956945" y="340995"/>
            <a:ext cx="595630" cy="5746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/>
        </p:nvSpPr>
        <p:spPr>
          <a:xfrm>
            <a:off x="1670685" y="340995"/>
            <a:ext cx="595630" cy="5746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08125" y="2059940"/>
            <a:ext cx="41395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>
                <a:solidFill>
                  <a:srgbClr val="FF0000"/>
                </a:solidFill>
              </a:rPr>
              <a:t>3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altLang="zh-CN" sz="6600"/>
              <a:t>+</a:t>
            </a:r>
            <a:r>
              <a:rPr lang="en-US" altLang="zh-CN" sz="6600">
                <a:solidFill>
                  <a:srgbClr val="FF0000"/>
                </a:solidFill>
              </a:rPr>
              <a:t>1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en-US" altLang="zh-CN" sz="6600"/>
              <a:t>=</a:t>
            </a:r>
            <a:endParaRPr lang="en-US" altLang="zh-CN" sz="6600"/>
          </a:p>
        </p:txBody>
      </p:sp>
      <p:sp>
        <p:nvSpPr>
          <p:cNvPr id="9" name="文本框 8"/>
          <p:cNvSpPr txBox="1"/>
          <p:nvPr/>
        </p:nvSpPr>
        <p:spPr>
          <a:xfrm>
            <a:off x="1456055" y="3911600"/>
            <a:ext cx="41395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altLang="zh-CN" sz="6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en-US" altLang="zh-CN" sz="66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en-US" altLang="zh-CN" sz="6600"/>
              <a:t>=</a:t>
            </a:r>
            <a:endParaRPr lang="en-US" altLang="zh-CN" sz="6600"/>
          </a:p>
        </p:txBody>
      </p:sp>
      <p:sp>
        <p:nvSpPr>
          <p:cNvPr id="11" name="文本框 10"/>
          <p:cNvSpPr txBox="1"/>
          <p:nvPr/>
        </p:nvSpPr>
        <p:spPr>
          <a:xfrm>
            <a:off x="4451350" y="1967865"/>
            <a:ext cx="17360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solidFill>
                  <a:srgbClr val="FF0000"/>
                </a:solidFill>
              </a:rPr>
              <a:t>4</a:t>
            </a:r>
            <a:r>
              <a:rPr lang="en-US" altLang="zh-CN" sz="7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altLang="zh-CN" sz="7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21480" y="3911600"/>
            <a:ext cx="1725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solidFill>
                  <a:srgbClr val="FF0000"/>
                </a:solidFill>
              </a:rPr>
              <a:t>2</a:t>
            </a:r>
            <a:r>
              <a:rPr lang="en-US" altLang="zh-CN" sz="7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altLang="zh-CN" sz="7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/>
      <p:bldP spid="9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进行专业权威的测试并筛选合格的教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35940" y="0"/>
            <a:ext cx="12191365" cy="68694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3114" y="341301"/>
            <a:ext cx="598537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kumimoji="1" lang="en-US" altLang="zh-CN" sz="4800" b="1" spc="300" dirty="0">
                <a:solidFill>
                  <a:schemeClr val="accent1">
                    <a:lumMod val="50000"/>
                  </a:schemeClr>
                </a:solidFill>
                <a:latin typeface="汉仪夏日体简" panose="00020600040101010101" charset="-122"/>
                <a:ea typeface="汉仪夏日体简" panose="00020600040101010101" charset="-122"/>
                <a:cs typeface="字魂59号-创粗黑" panose="00000500000000000000" charset="-122"/>
              </a:rPr>
              <a:t>         </a:t>
            </a:r>
            <a:r>
              <a:rPr kumimoji="1" lang="zh-CN" altLang="en-US" sz="4800" b="1" spc="300" dirty="0">
                <a:solidFill>
                  <a:schemeClr val="accent1">
                    <a:lumMod val="50000"/>
                  </a:schemeClr>
                </a:solidFill>
                <a:latin typeface="汉仪夏日体简" panose="00020600040101010101" charset="-122"/>
                <a:ea typeface="汉仪夏日体简" panose="00020600040101010101" charset="-122"/>
                <a:cs typeface="字魂59号-创粗黑" panose="00000500000000000000" charset="-122"/>
              </a:rPr>
              <a:t>试一试</a:t>
            </a:r>
            <a:endParaRPr kumimoji="1" lang="zh-CN" altLang="en-US" sz="4800" b="1" spc="300" dirty="0">
              <a:solidFill>
                <a:schemeClr val="accent1">
                  <a:lumMod val="50000"/>
                </a:schemeClr>
              </a:solidFill>
              <a:latin typeface="汉仪夏日体简" panose="00020600040101010101" charset="-122"/>
              <a:ea typeface="汉仪夏日体简" panose="00020600040101010101" charset="-122"/>
              <a:cs typeface="字魂59号-创粗黑" panose="00000500000000000000" charset="-122"/>
            </a:endParaRPr>
          </a:p>
        </p:txBody>
      </p:sp>
      <p:sp>
        <p:nvSpPr>
          <p:cNvPr id="6" name="五角星 5"/>
          <p:cNvSpPr/>
          <p:nvPr/>
        </p:nvSpPr>
        <p:spPr>
          <a:xfrm>
            <a:off x="956945" y="340995"/>
            <a:ext cx="595630" cy="5746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/>
        </p:nvSpPr>
        <p:spPr>
          <a:xfrm>
            <a:off x="1670685" y="340995"/>
            <a:ext cx="595630" cy="5746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08125" y="2059940"/>
            <a:ext cx="41395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>
                <a:solidFill>
                  <a:srgbClr val="FF0000"/>
                </a:solidFill>
              </a:rPr>
              <a:t>3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altLang="zh-CN" sz="6600"/>
              <a:t>+</a:t>
            </a:r>
            <a:r>
              <a:rPr lang="en-US" altLang="zh-CN" sz="6600">
                <a:solidFill>
                  <a:srgbClr val="FF0000"/>
                </a:solidFill>
              </a:rPr>
              <a:t>1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en-US" altLang="zh-CN" sz="6600"/>
              <a:t>=</a:t>
            </a:r>
            <a:endParaRPr lang="en-US" altLang="zh-CN" sz="6600"/>
          </a:p>
        </p:txBody>
      </p:sp>
      <p:sp>
        <p:nvSpPr>
          <p:cNvPr id="9" name="文本框 8"/>
          <p:cNvSpPr txBox="1"/>
          <p:nvPr/>
        </p:nvSpPr>
        <p:spPr>
          <a:xfrm>
            <a:off x="1456055" y="3911600"/>
            <a:ext cx="41395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en-US" altLang="zh-CN" sz="6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en-US" altLang="zh-CN" sz="66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altLang="zh-CN" sz="6600"/>
              <a:t>=</a:t>
            </a:r>
            <a:endParaRPr lang="en-US" altLang="zh-CN" sz="6600"/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4439920" y="1967865"/>
            <a:ext cx="17125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solidFill>
                  <a:srgbClr val="FF0000"/>
                </a:solidFill>
              </a:rPr>
              <a:t>4</a:t>
            </a:r>
            <a:r>
              <a:rPr lang="en-US" altLang="zh-CN" sz="7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altLang="zh-CN" sz="7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49115" y="3865245"/>
            <a:ext cx="1725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solidFill>
                  <a:srgbClr val="FF0000"/>
                </a:solidFill>
              </a:rPr>
              <a:t>2</a:t>
            </a:r>
            <a:r>
              <a:rPr lang="en-US" altLang="zh-CN" sz="7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altLang="zh-CN" sz="7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五角星 2"/>
          <p:cNvSpPr/>
          <p:nvPr/>
        </p:nvSpPr>
        <p:spPr>
          <a:xfrm>
            <a:off x="2363470" y="340995"/>
            <a:ext cx="595630" cy="5746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/>
      <p:bldP spid="9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未命名的设计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80666" y="2024881"/>
            <a:ext cx="1713230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2000" b="1">
                <a:ln w="57150">
                  <a:solidFill>
                    <a:schemeClr val="accent1">
                      <a:lumMod val="75000"/>
                    </a:schemeClr>
                  </a:solidFill>
                  <a:bevel/>
                </a:ln>
                <a:solidFill>
                  <a:schemeClr val="bg1"/>
                </a:solidFill>
                <a:effectLst>
                  <a:outerShdw dist="50800" sx="101000" sy="101000" algn="ctr" rotWithShape="0">
                    <a:srgbClr val="6A6FF0"/>
                  </a:outerShdw>
                </a:effectLst>
                <a:latin typeface="方正思念的箭" panose="02010600010101010101" charset="-122"/>
                <a:ea typeface="方正思念的箭" panose="02010600010101010101" charset="-122"/>
              </a:rPr>
              <a:t>加</a:t>
            </a:r>
            <a:endParaRPr lang="zh-CN" altLang="en-US" sz="12000" b="1">
              <a:ln w="57150">
                <a:solidFill>
                  <a:schemeClr val="accent1">
                    <a:lumMod val="75000"/>
                  </a:schemeClr>
                </a:solidFill>
                <a:bevel/>
              </a:ln>
              <a:solidFill>
                <a:schemeClr val="bg1"/>
              </a:solidFill>
              <a:effectLst>
                <a:outerShdw dist="50800" sx="101000" sy="101000" algn="ctr" rotWithShape="0">
                  <a:srgbClr val="6A6FF0"/>
                </a:outerShdw>
              </a:effectLst>
              <a:latin typeface="方正思念的箭" panose="02010600010101010101" charset="-122"/>
              <a:ea typeface="方正思念的箭" panose="0201060001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81116" y="2024881"/>
            <a:ext cx="1713230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2000" b="1">
                <a:ln w="57150">
                  <a:solidFill>
                    <a:schemeClr val="accent1">
                      <a:lumMod val="75000"/>
                    </a:schemeClr>
                  </a:solidFill>
                  <a:bevel/>
                </a:ln>
                <a:solidFill>
                  <a:schemeClr val="bg1"/>
                </a:solidFill>
                <a:effectLst>
                  <a:outerShdw dist="50800" sx="101000" sy="101000" algn="ctr" rotWithShape="0">
                    <a:srgbClr val="6A6FF0"/>
                  </a:outerShdw>
                </a:effectLst>
                <a:latin typeface="方正思念的箭" panose="02010600010101010101" charset="-122"/>
                <a:ea typeface="方正思念的箭" panose="02010600010101010101" charset="-122"/>
              </a:rPr>
              <a:t>油</a:t>
            </a:r>
            <a:endParaRPr lang="zh-CN" altLang="en-US" sz="12000" b="1">
              <a:ln w="57150">
                <a:solidFill>
                  <a:schemeClr val="accent1">
                    <a:lumMod val="75000"/>
                  </a:schemeClr>
                </a:solidFill>
                <a:bevel/>
              </a:ln>
              <a:solidFill>
                <a:schemeClr val="bg1"/>
              </a:solidFill>
              <a:effectLst>
                <a:outerShdw dist="50800" sx="101000" sy="101000" algn="ctr" rotWithShape="0">
                  <a:srgbClr val="6A6FF0"/>
                </a:outerShdw>
              </a:effectLst>
              <a:latin typeface="方正思念的箭" panose="02010600010101010101" charset="-122"/>
              <a:ea typeface="方正思念的箭" panose="0201060001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585647265005_1_1"/>
  <p:tag name="KSO_WM_UNIT_DYNAMIC_NUM_START" val="0"/>
  <p:tag name="KSO_WM_UNIT_DYNAMIC_NUM_END" val="30"/>
</p:tagLst>
</file>

<file path=ppt/tags/tag64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585647283589_1_1"/>
  <p:tag name="KSO_WM_UNIT_DYNAMIC_NUM_START" val="0"/>
  <p:tag name="KSO_WM_UNIT_DYNAMIC_NUM_END" val="65"/>
</p:tagLst>
</file>

<file path=ppt/tags/tag65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585647277559_1_1"/>
  <p:tag name="KSO_WM_UNIT_DYNAMIC_NUM_START" val="0"/>
  <p:tag name="KSO_WM_UNIT_DYNAMIC_NUM_END" val="54"/>
</p:tagLst>
</file>

<file path=ppt/tags/tag66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585647272172_1_1"/>
  <p:tag name="KSO_WM_UNIT_DYNAMIC_NUM_START" val="0"/>
  <p:tag name="KSO_WM_UNIT_DYNAMIC_NUM_END" val="22"/>
</p:tagLst>
</file>

<file path=ppt/tags/tag67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8.xml><?xml version="1.0" encoding="utf-8"?>
<p:tagLst xmlns:p="http://schemas.openxmlformats.org/presentationml/2006/main">
  <p:tag name="KSO_WM_TEMPLATE_THUMBS_INDEX" val="1、2、3、6、9、11、12、13、14、15、16"/>
  <p:tag name="KSO_WM_SLIDE_ID" val="custom20187308_1"/>
  <p:tag name="KSO_WM_TEMPLATE_SUBCATEGORY" val="19"/>
  <p:tag name="KSO_WM_TEMPLATE_MASTER_TYPE" val="0"/>
  <p:tag name="KSO_WM_TEMPLATE_COLOR_TYPE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9.xml><?xml version="1.0" encoding="utf-8"?>
<p:tagLst xmlns:p="http://schemas.openxmlformats.org/presentationml/2006/main">
  <p:tag name="KSO_WM_TEMPLATE_THUMBS_INDEX" val="1、2、3、6、9、11、12、13、14、15、16"/>
  <p:tag name="KSO_WM_SLIDE_ID" val="custom20187308_1"/>
  <p:tag name="KSO_WM_TEMPLATE_SUBCATEGORY" val="19"/>
  <p:tag name="KSO_WM_TEMPLATE_MASTER_TYPE" val="0"/>
  <p:tag name="KSO_WM_TEMPLATE_COLOR_TYPE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585646322107_1_1"/>
</p:tagLst>
</file>

<file path=ppt/tags/tag71.xml><?xml version="1.0" encoding="utf-8"?>
<p:tagLst xmlns:p="http://schemas.openxmlformats.org/presentationml/2006/main">
  <p:tag name="KSO_WM_TEMPLATE_THUMBS_INDEX" val="1、2、3、6、9、11、12、13、14、15、16"/>
  <p:tag name="KSO_WM_SLIDE_ID" val="custom20187308_1"/>
  <p:tag name="KSO_WM_TEMPLATE_SUBCATEGORY" val="19"/>
  <p:tag name="KSO_WM_TEMPLATE_MASTER_TYPE" val="0"/>
  <p:tag name="KSO_WM_TEMPLATE_COLOR_TYPE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</Words>
  <Application>WPS 演示</Application>
  <PresentationFormat>宽屏</PresentationFormat>
  <Paragraphs>52</Paragraphs>
  <Slides>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汉仪夏日体简</vt:lpstr>
      <vt:lpstr>字魂59号-创粗黑</vt:lpstr>
      <vt:lpstr>黑体</vt:lpstr>
      <vt:lpstr>方正思念的箭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听，风的独白♪</cp:lastModifiedBy>
  <cp:revision>31</cp:revision>
  <dcterms:created xsi:type="dcterms:W3CDTF">2019-06-19T02:08:00Z</dcterms:created>
  <dcterms:modified xsi:type="dcterms:W3CDTF">2020-04-01T08:29:06Z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