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91" r:id="rId5"/>
    <p:sldId id="289" r:id="rId6"/>
    <p:sldId id="264" r:id="rId7"/>
    <p:sldId id="290" r:id="rId8"/>
    <p:sldId id="285" r:id="rId9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汉仪夏日体简" panose="00020600040101010101" charset="-122"/>
      <p:regular r:id="rId15"/>
    </p:embeddedFont>
    <p:embeddedFont>
      <p:font typeface="方正思念的箭" panose="02010600010101010101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D08"/>
    <a:srgbClr val="2E75B6"/>
    <a:srgbClr val="4BD6E4"/>
    <a:srgbClr val="E8E8E8"/>
    <a:srgbClr val="DCDCDC"/>
    <a:srgbClr val="F0F0F0"/>
    <a:srgbClr val="E6E6E6"/>
    <a:srgbClr val="C8C8C8"/>
    <a:srgbClr val="FFFFF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22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Dell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12192000" cy="68573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</p:pic>
      <p:pic>
        <p:nvPicPr>
          <p:cNvPr id="3" name="图片 2" descr="图片1_副本"/>
          <p:cNvPicPr>
            <a:picLocks noChangeAspect="1"/>
          </p:cNvPicPr>
          <p:nvPr/>
        </p:nvPicPr>
        <p:blipFill>
          <a:blip r:embed="rId2"/>
          <a:srcRect t="14288" r="4102"/>
          <a:stretch>
            <a:fillRect/>
          </a:stretch>
        </p:blipFill>
        <p:spPr>
          <a:xfrm>
            <a:off x="2159635" y="2297430"/>
            <a:ext cx="6842760" cy="3402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37840" y="1282700"/>
            <a:ext cx="195326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左手</a:t>
            </a:r>
            <a:endParaRPr lang="zh-CN" altLang="en-US" sz="6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62445" y="1282700"/>
            <a:ext cx="195326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右手</a:t>
            </a:r>
            <a:endParaRPr lang="zh-CN" alt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8423910" y="2533650"/>
            <a:ext cx="1004570" cy="647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左箭头 11"/>
          <p:cNvSpPr/>
          <p:nvPr/>
        </p:nvSpPr>
        <p:spPr>
          <a:xfrm>
            <a:off x="1675130" y="2533650"/>
            <a:ext cx="982980" cy="6464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729470" y="2297430"/>
            <a:ext cx="114427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个位</a:t>
            </a:r>
            <a:endParaRPr lang="zh-CN" altLang="en-US" sz="6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2590" y="2297430"/>
            <a:ext cx="114427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十位</a:t>
            </a:r>
            <a:endParaRPr lang="zh-CN" altLang="en-US" sz="6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Dell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12192000" cy="685736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05915" y="2602230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3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747760" y="2509520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6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233795" y="2602230"/>
            <a:ext cx="19189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5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696970" y="2509520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2</a:t>
            </a:r>
            <a:r>
              <a:rPr lang="en-US" altLang="zh-CN" sz="9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9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7" dur="2000" fill="hold"/>
                                              <p:tgtEl>
                                                <p:spTgt spid="2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2" dur="2000" fill="hold"/>
                                              <p:tgtEl>
                                                <p:spTgt spid="8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7" dur="2000" fill="hold"/>
                                              <p:tgtEl>
                                                <p:spTgt spid="6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22" dur="2000" fill="hold"/>
                                              <p:tgtEl>
                                                <p:spTgt spid="5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6" grpId="0"/>
      <p:bldP spid="6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\Users\Dell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3944" y="213666"/>
            <a:ext cx="59853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kumimoji="1" lang="en-US" altLang="zh-CN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   </a:t>
            </a:r>
            <a:r>
              <a:rPr kumimoji="1" lang="zh-CN" altLang="en-US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试一试</a:t>
            </a:r>
            <a:endParaRPr kumimoji="1" lang="zh-CN" altLang="en-US" sz="4800" b="1" spc="300" dirty="0">
              <a:solidFill>
                <a:schemeClr val="accent1">
                  <a:lumMod val="50000"/>
                </a:schemeClr>
              </a:solidFill>
              <a:latin typeface="汉仪夏日体简" panose="00020600040101010101" charset="-122"/>
              <a:ea typeface="汉仪夏日体简" panose="00020600040101010101" charset="-122"/>
              <a:cs typeface="字魂59号-创粗黑" panose="00000500000000000000" charset="-122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5694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2850" y="1776730"/>
            <a:ext cx="39128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en-US" altLang="zh-CN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2370" y="1715770"/>
            <a:ext cx="39128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altLang="zh-CN" sz="6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6810" y="1669415"/>
            <a:ext cx="16706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2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endParaRPr lang="en-US" altLang="zh-CN" sz="6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7455" y="1776730"/>
            <a:ext cx="1670685" cy="1106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6600">
                <a:solidFill>
                  <a:srgbClr val="FF0000"/>
                </a:solidFill>
                <a:sym typeface="+mn-ea"/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0</a:t>
            </a:r>
            <a:endParaRPr lang="en-US" altLang="zh-CN" sz="66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3595" y="443865"/>
            <a:ext cx="518795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个位和个位相加，十位和十位相加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上弧形箭头 10"/>
          <p:cNvSpPr/>
          <p:nvPr/>
        </p:nvSpPr>
        <p:spPr>
          <a:xfrm>
            <a:off x="1487805" y="1221740"/>
            <a:ext cx="1501140" cy="725805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下弧形箭头 11"/>
          <p:cNvSpPr/>
          <p:nvPr/>
        </p:nvSpPr>
        <p:spPr>
          <a:xfrm>
            <a:off x="1975485" y="2563495"/>
            <a:ext cx="1381760" cy="5664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上弧形箭头 14"/>
          <p:cNvSpPr/>
          <p:nvPr/>
        </p:nvSpPr>
        <p:spPr>
          <a:xfrm>
            <a:off x="6576695" y="1221740"/>
            <a:ext cx="1212850" cy="566420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下弧形箭头 15"/>
          <p:cNvSpPr/>
          <p:nvPr/>
        </p:nvSpPr>
        <p:spPr>
          <a:xfrm>
            <a:off x="7063740" y="2573655"/>
            <a:ext cx="1132840" cy="55626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build="allAtOnce"/>
      <p:bldP spid="8" grpId="1"/>
      <p:bldP spid="4" grpId="0"/>
      <p:bldP spid="4" grpId="1"/>
      <p:bldP spid="15" grpId="0" animBg="1"/>
      <p:bldP spid="15" grpId="1" animBg="1"/>
      <p:bldP spid="16" grpId="0" animBg="1"/>
      <p:bldP spid="16" grpId="1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\Users\Dell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3114" y="341301"/>
            <a:ext cx="59853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kumimoji="1" lang="en-US" altLang="zh-CN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       </a:t>
            </a:r>
            <a:r>
              <a:rPr kumimoji="1" lang="zh-CN" altLang="en-US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试一试</a:t>
            </a:r>
            <a:endParaRPr kumimoji="1" lang="zh-CN" altLang="en-US" sz="4800" b="1" spc="300" dirty="0">
              <a:solidFill>
                <a:schemeClr val="accent1">
                  <a:lumMod val="50000"/>
                </a:schemeClr>
              </a:solidFill>
              <a:latin typeface="汉仪夏日体简" panose="00020600040101010101" charset="-122"/>
              <a:ea typeface="汉仪夏日体简" panose="00020600040101010101" charset="-122"/>
              <a:cs typeface="字魂59号-创粗黑" panose="00000500000000000000" charset="-122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5694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167068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08125" y="205994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altLang="zh-CN" sz="6600"/>
              <a:t>+</a:t>
            </a:r>
            <a:r>
              <a:rPr lang="en-US" altLang="zh-CN" sz="6600">
                <a:solidFill>
                  <a:srgbClr val="FF0000"/>
                </a:solidFill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9" name="文本框 8"/>
          <p:cNvSpPr txBox="1"/>
          <p:nvPr/>
        </p:nvSpPr>
        <p:spPr>
          <a:xfrm>
            <a:off x="6518910" y="205994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altLang="zh-CN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11" name="文本框 10"/>
          <p:cNvSpPr txBox="1"/>
          <p:nvPr/>
        </p:nvSpPr>
        <p:spPr>
          <a:xfrm>
            <a:off x="4451350" y="1967865"/>
            <a:ext cx="17360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4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71000" y="1967865"/>
            <a:ext cx="1725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2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\Users\Dell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5715"/>
            <a:ext cx="1219136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3114" y="341301"/>
            <a:ext cx="59853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kumimoji="1" lang="en-US" altLang="zh-CN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         </a:t>
            </a:r>
            <a:r>
              <a:rPr kumimoji="1" lang="zh-CN" altLang="en-US" sz="4800" b="1" spc="300" dirty="0">
                <a:solidFill>
                  <a:schemeClr val="accent1">
                    <a:lumMod val="50000"/>
                  </a:schemeClr>
                </a:solidFill>
                <a:latin typeface="汉仪夏日体简" panose="00020600040101010101" charset="-122"/>
                <a:ea typeface="汉仪夏日体简" panose="00020600040101010101" charset="-122"/>
                <a:cs typeface="字魂59号-创粗黑" panose="00000500000000000000" charset="-122"/>
              </a:rPr>
              <a:t>试一试</a:t>
            </a:r>
            <a:endParaRPr kumimoji="1" lang="zh-CN" altLang="en-US" sz="4800" b="1" spc="300" dirty="0">
              <a:solidFill>
                <a:schemeClr val="accent1">
                  <a:lumMod val="50000"/>
                </a:schemeClr>
              </a:solidFill>
              <a:latin typeface="汉仪夏日体简" panose="00020600040101010101" charset="-122"/>
              <a:ea typeface="汉仪夏日体简" panose="00020600040101010101" charset="-122"/>
              <a:cs typeface="字魂59号-创粗黑" panose="00000500000000000000" charset="-122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5694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1670685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08125" y="205994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altLang="zh-CN" sz="6600"/>
              <a:t>+</a:t>
            </a:r>
            <a:r>
              <a:rPr lang="en-US" altLang="zh-CN" sz="6600">
                <a:solidFill>
                  <a:srgbClr val="FF0000"/>
                </a:solidFill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9" name="文本框 8"/>
          <p:cNvSpPr txBox="1"/>
          <p:nvPr/>
        </p:nvSpPr>
        <p:spPr>
          <a:xfrm>
            <a:off x="1456055" y="3911600"/>
            <a:ext cx="41395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altLang="zh-CN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altLang="zh-CN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altLang="zh-CN" sz="6600"/>
              <a:t>=</a:t>
            </a:r>
            <a:endParaRPr lang="en-US" altLang="zh-CN" sz="6600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439920" y="1967865"/>
            <a:ext cx="1712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4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9115" y="3865245"/>
            <a:ext cx="1725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</a:rPr>
              <a:t>2</a:t>
            </a:r>
            <a:r>
              <a:rPr lang="en-US" altLang="zh-CN" sz="7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7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2363470" y="340995"/>
            <a:ext cx="595630" cy="5746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Dell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12192000" cy="6857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80666" y="2024881"/>
            <a:ext cx="171323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2000" b="1">
                <a:ln w="57150">
                  <a:solidFill>
                    <a:schemeClr val="accent1">
                      <a:lumMod val="75000"/>
                    </a:schemeClr>
                  </a:solidFill>
                  <a:bevel/>
                </a:ln>
                <a:solidFill>
                  <a:schemeClr val="bg1"/>
                </a:solidFill>
                <a:effectLst>
                  <a:outerShdw dist="50800" sx="101000" sy="101000" algn="ctr" rotWithShape="0">
                    <a:srgbClr val="6A6FF0"/>
                  </a:outerShdw>
                </a:effectLst>
                <a:latin typeface="方正思念的箭" panose="02010600010101010101" charset="-122"/>
                <a:ea typeface="方正思念的箭" panose="02010600010101010101" charset="-122"/>
              </a:rPr>
              <a:t>加</a:t>
            </a:r>
            <a:endParaRPr lang="zh-CN" altLang="en-US" sz="12000" b="1">
              <a:ln w="57150">
                <a:solidFill>
                  <a:schemeClr val="accent1">
                    <a:lumMod val="75000"/>
                  </a:schemeClr>
                </a:solidFill>
                <a:bevel/>
              </a:ln>
              <a:solidFill>
                <a:schemeClr val="bg1"/>
              </a:solidFill>
              <a:effectLst>
                <a:outerShdw dist="50800" sx="101000" sy="101000" algn="ctr" rotWithShape="0">
                  <a:srgbClr val="6A6FF0"/>
                </a:outerShdw>
              </a:effectLst>
              <a:latin typeface="方正思念的箭" panose="02010600010101010101" charset="-122"/>
              <a:ea typeface="方正思念的箭" panose="0201060001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81116" y="2024881"/>
            <a:ext cx="171323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2000" b="1">
                <a:ln w="57150">
                  <a:solidFill>
                    <a:schemeClr val="accent1">
                      <a:lumMod val="75000"/>
                    </a:schemeClr>
                  </a:solidFill>
                  <a:bevel/>
                </a:ln>
                <a:solidFill>
                  <a:schemeClr val="bg1"/>
                </a:solidFill>
                <a:effectLst>
                  <a:outerShdw dist="50800" sx="101000" sy="101000" algn="ctr" rotWithShape="0">
                    <a:srgbClr val="6A6FF0"/>
                  </a:outerShdw>
                </a:effectLst>
                <a:latin typeface="方正思念的箭" panose="02010600010101010101" charset="-122"/>
                <a:ea typeface="方正思念的箭" panose="02010600010101010101" charset="-122"/>
              </a:rPr>
              <a:t>油</a:t>
            </a:r>
            <a:endParaRPr lang="zh-CN" altLang="en-US" sz="12000" b="1">
              <a:ln w="57150">
                <a:solidFill>
                  <a:schemeClr val="accent1">
                    <a:lumMod val="75000"/>
                  </a:schemeClr>
                </a:solidFill>
                <a:bevel/>
              </a:ln>
              <a:solidFill>
                <a:schemeClr val="bg1"/>
              </a:solidFill>
              <a:effectLst>
                <a:outerShdw dist="50800" sx="101000" sy="101000" algn="ctr" rotWithShape="0">
                  <a:srgbClr val="6A6FF0"/>
                </a:outerShdw>
              </a:effectLst>
              <a:latin typeface="方正思念的箭" panose="02010600010101010101" charset="-122"/>
              <a:ea typeface="方正思念的箭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</p:transition>
    </mc:Choice>
    <mc:Fallback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65005_1_1"/>
  <p:tag name="KSO_WM_UNIT_DYNAMIC_NUM_START" val="0"/>
  <p:tag name="KSO_WM_UNIT_DYNAMIC_NUM_END" val="30"/>
</p:tagLst>
</file>

<file path=ppt/tags/tag6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83589_1_1"/>
  <p:tag name="KSO_WM_UNIT_DYNAMIC_NUM_START" val="0"/>
  <p:tag name="KSO_WM_UNIT_DYNAMIC_NUM_END" val="65"/>
</p:tagLst>
</file>

<file path=ppt/tags/tag6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77559_1_1"/>
  <p:tag name="KSO_WM_UNIT_DYNAMIC_NUM_START" val="0"/>
  <p:tag name="KSO_WM_UNIT_DYNAMIC_NUM_END" val="54"/>
</p:tagLst>
</file>

<file path=ppt/tags/tag6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7272172_1_1"/>
  <p:tag name="KSO_WM_UNIT_DYNAMIC_NUM_START" val="0"/>
  <p:tag name="KSO_WM_UNIT_DYNAMIC_NUM_END" val="22"/>
</p:tagLst>
</file>

<file path=ppt/tags/tag6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p="http://schemas.openxmlformats.org/presentationml/2006/main">
  <p:tag name="KSO_WM_TEMPLATE_THUMBS_INDEX" val="1、2、3、6、9、11、12、13、14、15、16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p="http://schemas.openxmlformats.org/presentationml/2006/main">
  <p:tag name="KSO_WM_TEMPLATE_THUMBS_INDEX" val="1、2、3、6、9、11、12、13、14、15、16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646322107_1_1"/>
</p:tagLst>
</file>

<file path=ppt/tags/tag71.xml><?xml version="1.0" encoding="utf-8"?>
<p:tagLst xmlns:p="http://schemas.openxmlformats.org/presentationml/2006/main">
  <p:tag name="KSO_WM_TEMPLATE_THUMBS_INDEX" val="1、2、3、6、9、11、12、13、14、15、16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WPS 演示</Application>
  <PresentationFormat>宽屏</PresentationFormat>
  <Paragraphs>52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汉仪夏日体简</vt:lpstr>
      <vt:lpstr>字魂59号-创粗黑</vt:lpstr>
      <vt:lpstr>黑体</vt:lpstr>
      <vt:lpstr>方正思念的箭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two</cp:lastModifiedBy>
  <cp:revision>36</cp:revision>
  <dcterms:created xsi:type="dcterms:W3CDTF">2019-06-19T02:08:00Z</dcterms:created>
  <dcterms:modified xsi:type="dcterms:W3CDTF">2020-05-13T08:21:34Z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