
<file path=[Content_Types].xml><?xml version="1.0" encoding="utf-8"?>
<Types xmlns="http://schemas.openxmlformats.org/package/2006/content-types"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409" r:id="rId3"/>
    <p:sldId id="411" r:id="rId4"/>
    <p:sldId id="412" r:id="rId5"/>
    <p:sldId id="413" r:id="rId6"/>
    <p:sldId id="41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>
      <p:cViewPr varScale="1">
        <p:scale>
          <a:sx n="99" d="100"/>
          <a:sy n="99" d="100"/>
        </p:scale>
        <p:origin x="84" y="582"/>
      </p:cViewPr>
      <p:guideLst>
        <p:guide orient="horz" pos="2140"/>
        <p:guide pos="38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1.wav"/><Relationship Id="rId3" Type="http://schemas.openxmlformats.org/officeDocument/2006/relationships/tags" Target="../tags/tag65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1.wav"/><Relationship Id="rId3" Type="http://schemas.openxmlformats.org/officeDocument/2006/relationships/tags" Target="../tags/tag66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1.wav"/><Relationship Id="rId3" Type="http://schemas.openxmlformats.org/officeDocument/2006/relationships/tags" Target="../tags/tag6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1.wav"/><Relationship Id="rId3" Type="http://schemas.openxmlformats.org/officeDocument/2006/relationships/tags" Target="../tags/tag68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974090" y="1635760"/>
            <a:ext cx="9799320" cy="2570480"/>
          </a:xfrm>
        </p:spPr>
        <p:txBody>
          <a:bodyPr>
            <a:noAutofit/>
          </a:bodyPr>
          <a:p>
            <a:pPr algn="ctr"/>
            <a:r>
              <a:rPr lang="zh-CN" altLang="zh-CN" sz="16600">
                <a:solidFill>
                  <a:schemeClr val="accent1">
                    <a:lumMod val="75000"/>
                  </a:schemeClr>
                </a:solidFill>
              </a:rPr>
              <a:t>码上有奖</a:t>
            </a:r>
            <a:endParaRPr lang="zh-CN" altLang="zh-CN" sz="1660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859155" y="1123950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ln/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ln/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ln/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ln/>
              <a:solidFill>
                <a:schemeClr val="tx1"/>
              </a:solidFill>
              <a:effectLst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47670" y="1123950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2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91405" y="1123950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296150" y="1123315"/>
            <a:ext cx="118745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将单词读一遍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547860" y="1123950"/>
            <a:ext cx="1174115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蹲起读单词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4400" y="3044825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75915" y="3044825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946650" y="3044825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2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452995" y="3044190"/>
            <a:ext cx="1085850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来领读单词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603105" y="3044825"/>
            <a:ext cx="1174115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哈哈！白玩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247255" y="5366385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709160" y="5257800"/>
            <a:ext cx="1174115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哈哈！白玩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77570" y="5215255"/>
            <a:ext cx="1085850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来领读单词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619615" y="5258435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pic>
        <p:nvPicPr>
          <p:cNvPr id="30" name="图片 29" descr="C:\Users\Sue\Desktop\千库网_老鼠谢谢惠顾表情包_元素编号12527843.png千库网_老鼠谢谢惠顾表情包_元素编号1252784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796540" y="5153025"/>
            <a:ext cx="1029970" cy="1030605"/>
          </a:xfrm>
          <a:prstGeom prst="rect">
            <a:avLst/>
          </a:prstGeom>
        </p:spPr>
      </p:pic>
      <p:pic>
        <p:nvPicPr>
          <p:cNvPr id="33" name="图片 32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85" y="281940"/>
            <a:ext cx="2497455" cy="2164715"/>
          </a:xfrm>
          <a:prstGeom prst="rect">
            <a:avLst/>
          </a:prstGeom>
        </p:spPr>
      </p:pic>
      <p:sp>
        <p:nvSpPr>
          <p:cNvPr id="34" name="矩形 33"/>
          <p:cNvSpPr/>
          <p:nvPr/>
        </p:nvSpPr>
        <p:spPr>
          <a:xfrm>
            <a:off x="696595" y="75565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1" name="图片 20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650" y="259080"/>
            <a:ext cx="2497455" cy="2164715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2689225" y="73914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3" name="图片 22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790" y="259080"/>
            <a:ext cx="2497455" cy="2164715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4698365" y="73914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5" name="图片 24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515" y="252730"/>
            <a:ext cx="2497455" cy="2164715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7049770" y="72263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7" name="图片 26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3695" y="252730"/>
            <a:ext cx="2497455" cy="2164715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9632950" y="72263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2" name="图片 61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5" y="2202815"/>
            <a:ext cx="2497455" cy="2164715"/>
          </a:xfrm>
          <a:prstGeom prst="rect">
            <a:avLst/>
          </a:prstGeom>
        </p:spPr>
      </p:pic>
      <p:sp>
        <p:nvSpPr>
          <p:cNvPr id="63" name="矩形 62"/>
          <p:cNvSpPr/>
          <p:nvPr/>
        </p:nvSpPr>
        <p:spPr>
          <a:xfrm>
            <a:off x="680085" y="267652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4" name="图片 63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140" y="2179955"/>
            <a:ext cx="2497455" cy="2164715"/>
          </a:xfrm>
          <a:prstGeom prst="rect">
            <a:avLst/>
          </a:prstGeom>
        </p:spPr>
      </p:pic>
      <p:sp>
        <p:nvSpPr>
          <p:cNvPr id="65" name="矩形 64"/>
          <p:cNvSpPr/>
          <p:nvPr/>
        </p:nvSpPr>
        <p:spPr>
          <a:xfrm>
            <a:off x="2672715" y="266001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6" name="图片 65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280" y="2179955"/>
            <a:ext cx="2497455" cy="2164715"/>
          </a:xfrm>
          <a:prstGeom prst="rect">
            <a:avLst/>
          </a:prstGeom>
        </p:spPr>
      </p:pic>
      <p:sp>
        <p:nvSpPr>
          <p:cNvPr id="67" name="矩形 66"/>
          <p:cNvSpPr/>
          <p:nvPr/>
        </p:nvSpPr>
        <p:spPr>
          <a:xfrm>
            <a:off x="4681855" y="266001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8" name="图片 67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005" y="2173605"/>
            <a:ext cx="2497455" cy="2164715"/>
          </a:xfrm>
          <a:prstGeom prst="rect">
            <a:avLst/>
          </a:prstGeom>
        </p:spPr>
      </p:pic>
      <p:sp>
        <p:nvSpPr>
          <p:cNvPr id="69" name="矩形 68"/>
          <p:cNvSpPr/>
          <p:nvPr/>
        </p:nvSpPr>
        <p:spPr>
          <a:xfrm>
            <a:off x="7033260" y="264350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0" name="图片 69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185" y="2173605"/>
            <a:ext cx="2497455" cy="2164715"/>
          </a:xfrm>
          <a:prstGeom prst="rect">
            <a:avLst/>
          </a:prstGeom>
        </p:spPr>
      </p:pic>
      <p:sp>
        <p:nvSpPr>
          <p:cNvPr id="71" name="矩形 70"/>
          <p:cNvSpPr/>
          <p:nvPr/>
        </p:nvSpPr>
        <p:spPr>
          <a:xfrm>
            <a:off x="9616440" y="264350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2" name="图片 71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5" y="4498975"/>
            <a:ext cx="2497455" cy="2164715"/>
          </a:xfrm>
          <a:prstGeom prst="rect">
            <a:avLst/>
          </a:prstGeom>
        </p:spPr>
      </p:pic>
      <p:sp>
        <p:nvSpPr>
          <p:cNvPr id="73" name="矩形 72"/>
          <p:cNvSpPr/>
          <p:nvPr/>
        </p:nvSpPr>
        <p:spPr>
          <a:xfrm>
            <a:off x="680085" y="497268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4" name="图片 73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140" y="4476115"/>
            <a:ext cx="2497455" cy="2164715"/>
          </a:xfrm>
          <a:prstGeom prst="rect">
            <a:avLst/>
          </a:prstGeom>
        </p:spPr>
      </p:pic>
      <p:sp>
        <p:nvSpPr>
          <p:cNvPr id="75" name="矩形 74"/>
          <p:cNvSpPr/>
          <p:nvPr/>
        </p:nvSpPr>
        <p:spPr>
          <a:xfrm>
            <a:off x="2672715" y="495617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6" name="图片 75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280" y="4476115"/>
            <a:ext cx="2497455" cy="2164715"/>
          </a:xfrm>
          <a:prstGeom prst="rect">
            <a:avLst/>
          </a:prstGeom>
        </p:spPr>
      </p:pic>
      <p:sp>
        <p:nvSpPr>
          <p:cNvPr id="77" name="矩形 76"/>
          <p:cNvSpPr/>
          <p:nvPr/>
        </p:nvSpPr>
        <p:spPr>
          <a:xfrm>
            <a:off x="4681855" y="495617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8" name="图片 77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005" y="4469765"/>
            <a:ext cx="2497455" cy="2164715"/>
          </a:xfrm>
          <a:prstGeom prst="rect">
            <a:avLst/>
          </a:prstGeom>
        </p:spPr>
      </p:pic>
      <p:sp>
        <p:nvSpPr>
          <p:cNvPr id="79" name="矩形 78"/>
          <p:cNvSpPr/>
          <p:nvPr/>
        </p:nvSpPr>
        <p:spPr>
          <a:xfrm>
            <a:off x="7033260" y="493966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0" name="图片 79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185" y="4469765"/>
            <a:ext cx="2497455" cy="2164715"/>
          </a:xfrm>
          <a:prstGeom prst="rect">
            <a:avLst/>
          </a:prstGeom>
        </p:spPr>
      </p:pic>
      <p:sp>
        <p:nvSpPr>
          <p:cNvPr id="81" name="矩形 80"/>
          <p:cNvSpPr/>
          <p:nvPr/>
        </p:nvSpPr>
        <p:spPr>
          <a:xfrm>
            <a:off x="9616440" y="493966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34" grpId="0" bldLvl="0" animBg="1"/>
      <p:bldP spid="34" grpId="1" bldLvl="0" animBg="1"/>
      <p:bldP spid="22" grpId="0" bldLvl="0" animBg="1"/>
      <p:bldP spid="22" grpId="1" bldLvl="0" animBg="1"/>
      <p:bldP spid="24" grpId="0" bldLvl="0" animBg="1"/>
      <p:bldP spid="24" grpId="1" bldLvl="0" animBg="1"/>
      <p:bldP spid="26" grpId="0" bldLvl="0" animBg="1"/>
      <p:bldP spid="26" grpId="1" bldLvl="0" animBg="1"/>
      <p:bldP spid="28" grpId="0" bldLvl="0" animBg="1"/>
      <p:bldP spid="28" grpId="1" bldLvl="0" animBg="1"/>
      <p:bldP spid="63" grpId="0" bldLvl="0" animBg="1"/>
      <p:bldP spid="63" grpId="1" bldLvl="0" animBg="1"/>
      <p:bldP spid="65" grpId="0" bldLvl="0" animBg="1"/>
      <p:bldP spid="65" grpId="1" bldLvl="0" animBg="1"/>
      <p:bldP spid="67" grpId="0" bldLvl="0" animBg="1"/>
      <p:bldP spid="67" grpId="1" bldLvl="0" animBg="1"/>
      <p:bldP spid="69" grpId="0" bldLvl="0" animBg="1"/>
      <p:bldP spid="69" grpId="1" bldLvl="0" animBg="1"/>
      <p:bldP spid="71" grpId="0" bldLvl="0" animBg="1"/>
      <p:bldP spid="71" grpId="1" bldLvl="0" animBg="1"/>
      <p:bldP spid="73" grpId="0" bldLvl="0" animBg="1"/>
      <p:bldP spid="73" grpId="1" bldLvl="0" animBg="1"/>
      <p:bldP spid="75" grpId="0" bldLvl="0" animBg="1"/>
      <p:bldP spid="75" grpId="1" bldLvl="0" animBg="1"/>
      <p:bldP spid="77" grpId="0" bldLvl="0" animBg="1"/>
      <p:bldP spid="77" grpId="1" bldLvl="0" animBg="1"/>
      <p:bldP spid="79" grpId="0" bldLvl="0" animBg="1"/>
      <p:bldP spid="79" grpId="1" bldLvl="0" animBg="1"/>
      <p:bldP spid="81" grpId="0" bldLvl="0" animBg="1"/>
      <p:bldP spid="81" grpId="1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矩形 11"/>
          <p:cNvSpPr/>
          <p:nvPr/>
        </p:nvSpPr>
        <p:spPr>
          <a:xfrm>
            <a:off x="2927985" y="3104515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31160" y="1234440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944110" y="3084830"/>
            <a:ext cx="1102360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奖励</a:t>
            </a:r>
            <a:r>
              <a:rPr lang="en-US" altLang="zh-CN">
                <a:solidFill>
                  <a:schemeClr val="tx1"/>
                </a:solidFill>
                <a:effectLst/>
              </a:rPr>
              <a:t>2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08240" y="1233805"/>
            <a:ext cx="1085850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来领读单词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84250" y="3077210"/>
            <a:ext cx="1174115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哈哈！白玩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77570" y="1268730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619615" y="1240155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pic>
        <p:nvPicPr>
          <p:cNvPr id="30" name="图片 29" descr="C:\Users\Sue\Desktop\千库网_老鼠谢谢惠顾表情包_元素编号12527843.png千库网_老鼠谢谢惠顾表情包_元素编号1252784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71720" y="1050290"/>
            <a:ext cx="1029970" cy="1030605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9624060" y="3030855"/>
            <a:ext cx="118745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将单词读一遍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86405" y="5379720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01895" y="5379720"/>
            <a:ext cx="110236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扣自己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491730" y="5379085"/>
            <a:ext cx="108585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哈哈</a:t>
            </a:r>
            <a:r>
              <a:rPr lang="en-US" altLang="zh-CN">
                <a:solidFill>
                  <a:schemeClr val="tx1"/>
                </a:solidFill>
                <a:effectLst/>
              </a:rPr>
              <a:t>!</a:t>
            </a:r>
            <a:endParaRPr lang="en-US" altLang="zh-CN">
              <a:solidFill>
                <a:schemeClr val="tx1"/>
              </a:solidFill>
              <a:effectLst/>
            </a:endParaRPr>
          </a:p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白玩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32815" y="5414010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674860" y="5385435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给对方加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pic>
        <p:nvPicPr>
          <p:cNvPr id="7" name="图片 6" descr="C:\Users\Sue\Desktop\千库网_老鼠谢谢惠顾表情包_元素编号12527843.png千库网_老鼠谢谢惠顾表情包_元素编号1252784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564120" y="2708910"/>
            <a:ext cx="1029970" cy="1030605"/>
          </a:xfrm>
          <a:prstGeom prst="rect">
            <a:avLst/>
          </a:prstGeom>
        </p:spPr>
      </p:pic>
      <p:pic>
        <p:nvPicPr>
          <p:cNvPr id="78" name="图片 77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30" y="281940"/>
            <a:ext cx="2497455" cy="2164715"/>
          </a:xfrm>
          <a:prstGeom prst="rect">
            <a:avLst/>
          </a:prstGeom>
        </p:spPr>
      </p:pic>
      <p:sp>
        <p:nvSpPr>
          <p:cNvPr id="79" name="矩形 78"/>
          <p:cNvSpPr/>
          <p:nvPr/>
        </p:nvSpPr>
        <p:spPr>
          <a:xfrm>
            <a:off x="624840" y="75565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0" name="图片 79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895" y="259080"/>
            <a:ext cx="2497455" cy="2164715"/>
          </a:xfrm>
          <a:prstGeom prst="rect">
            <a:avLst/>
          </a:prstGeom>
        </p:spPr>
      </p:pic>
      <p:sp>
        <p:nvSpPr>
          <p:cNvPr id="81" name="矩形 80"/>
          <p:cNvSpPr/>
          <p:nvPr/>
        </p:nvSpPr>
        <p:spPr>
          <a:xfrm>
            <a:off x="2617470" y="73914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2" name="图片 81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035" y="259080"/>
            <a:ext cx="2497455" cy="2164715"/>
          </a:xfrm>
          <a:prstGeom prst="rect">
            <a:avLst/>
          </a:prstGeom>
        </p:spPr>
      </p:pic>
      <p:sp>
        <p:nvSpPr>
          <p:cNvPr id="83" name="矩形 82"/>
          <p:cNvSpPr/>
          <p:nvPr/>
        </p:nvSpPr>
        <p:spPr>
          <a:xfrm>
            <a:off x="4626610" y="73914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4" name="图片 83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760" y="252730"/>
            <a:ext cx="2497455" cy="2164715"/>
          </a:xfrm>
          <a:prstGeom prst="rect">
            <a:avLst/>
          </a:prstGeom>
        </p:spPr>
      </p:pic>
      <p:sp>
        <p:nvSpPr>
          <p:cNvPr id="85" name="矩形 84"/>
          <p:cNvSpPr/>
          <p:nvPr/>
        </p:nvSpPr>
        <p:spPr>
          <a:xfrm>
            <a:off x="6978015" y="72263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6" name="图片 85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1940" y="252730"/>
            <a:ext cx="2497455" cy="2164715"/>
          </a:xfrm>
          <a:prstGeom prst="rect">
            <a:avLst/>
          </a:prstGeom>
        </p:spPr>
      </p:pic>
      <p:sp>
        <p:nvSpPr>
          <p:cNvPr id="87" name="矩形 86"/>
          <p:cNvSpPr/>
          <p:nvPr/>
        </p:nvSpPr>
        <p:spPr>
          <a:xfrm>
            <a:off x="9561195" y="72263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8" name="图片 87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20" y="2202815"/>
            <a:ext cx="2497455" cy="2164715"/>
          </a:xfrm>
          <a:prstGeom prst="rect">
            <a:avLst/>
          </a:prstGeom>
        </p:spPr>
      </p:pic>
      <p:sp>
        <p:nvSpPr>
          <p:cNvPr id="89" name="矩形 88"/>
          <p:cNvSpPr/>
          <p:nvPr/>
        </p:nvSpPr>
        <p:spPr>
          <a:xfrm>
            <a:off x="608330" y="267652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0" name="图片 89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385" y="2179955"/>
            <a:ext cx="2497455" cy="2164715"/>
          </a:xfrm>
          <a:prstGeom prst="rect">
            <a:avLst/>
          </a:prstGeom>
        </p:spPr>
      </p:pic>
      <p:sp>
        <p:nvSpPr>
          <p:cNvPr id="91" name="矩形 90"/>
          <p:cNvSpPr/>
          <p:nvPr/>
        </p:nvSpPr>
        <p:spPr>
          <a:xfrm>
            <a:off x="2600960" y="266001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2" name="图片 91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525" y="2179955"/>
            <a:ext cx="2497455" cy="2164715"/>
          </a:xfrm>
          <a:prstGeom prst="rect">
            <a:avLst/>
          </a:prstGeom>
        </p:spPr>
      </p:pic>
      <p:sp>
        <p:nvSpPr>
          <p:cNvPr id="93" name="矩形 92"/>
          <p:cNvSpPr/>
          <p:nvPr/>
        </p:nvSpPr>
        <p:spPr>
          <a:xfrm>
            <a:off x="4610100" y="266001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4" name="图片 93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50" y="2173605"/>
            <a:ext cx="2497455" cy="2164715"/>
          </a:xfrm>
          <a:prstGeom prst="rect">
            <a:avLst/>
          </a:prstGeom>
        </p:spPr>
      </p:pic>
      <p:sp>
        <p:nvSpPr>
          <p:cNvPr id="95" name="矩形 94"/>
          <p:cNvSpPr/>
          <p:nvPr/>
        </p:nvSpPr>
        <p:spPr>
          <a:xfrm>
            <a:off x="6961505" y="264350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6" name="图片 95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430" y="2173605"/>
            <a:ext cx="2497455" cy="2164715"/>
          </a:xfrm>
          <a:prstGeom prst="rect">
            <a:avLst/>
          </a:prstGeom>
        </p:spPr>
      </p:pic>
      <p:sp>
        <p:nvSpPr>
          <p:cNvPr id="97" name="矩形 96"/>
          <p:cNvSpPr/>
          <p:nvPr/>
        </p:nvSpPr>
        <p:spPr>
          <a:xfrm>
            <a:off x="9544685" y="264350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8" name="图片 97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20" y="4498975"/>
            <a:ext cx="2497455" cy="2164715"/>
          </a:xfrm>
          <a:prstGeom prst="rect">
            <a:avLst/>
          </a:prstGeom>
        </p:spPr>
      </p:pic>
      <p:sp>
        <p:nvSpPr>
          <p:cNvPr id="99" name="矩形 98"/>
          <p:cNvSpPr/>
          <p:nvPr/>
        </p:nvSpPr>
        <p:spPr>
          <a:xfrm>
            <a:off x="608330" y="497268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0" name="图片 99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385" y="4476115"/>
            <a:ext cx="2497455" cy="2164715"/>
          </a:xfrm>
          <a:prstGeom prst="rect">
            <a:avLst/>
          </a:prstGeom>
        </p:spPr>
      </p:pic>
      <p:sp>
        <p:nvSpPr>
          <p:cNvPr id="101" name="矩形 100"/>
          <p:cNvSpPr/>
          <p:nvPr/>
        </p:nvSpPr>
        <p:spPr>
          <a:xfrm>
            <a:off x="2600960" y="495617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2" name="图片 101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525" y="4476115"/>
            <a:ext cx="2497455" cy="2164715"/>
          </a:xfrm>
          <a:prstGeom prst="rect">
            <a:avLst/>
          </a:prstGeom>
        </p:spPr>
      </p:pic>
      <p:sp>
        <p:nvSpPr>
          <p:cNvPr id="103" name="矩形 102"/>
          <p:cNvSpPr/>
          <p:nvPr/>
        </p:nvSpPr>
        <p:spPr>
          <a:xfrm>
            <a:off x="4610100" y="495617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4" name="图片 103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50" y="4469765"/>
            <a:ext cx="2497455" cy="2164715"/>
          </a:xfrm>
          <a:prstGeom prst="rect">
            <a:avLst/>
          </a:prstGeom>
        </p:spPr>
      </p:pic>
      <p:sp>
        <p:nvSpPr>
          <p:cNvPr id="105" name="矩形 104"/>
          <p:cNvSpPr/>
          <p:nvPr/>
        </p:nvSpPr>
        <p:spPr>
          <a:xfrm>
            <a:off x="6961505" y="493966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6" name="图片 105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430" y="4469765"/>
            <a:ext cx="2497455" cy="2164715"/>
          </a:xfrm>
          <a:prstGeom prst="rect">
            <a:avLst/>
          </a:prstGeom>
        </p:spPr>
      </p:pic>
      <p:sp>
        <p:nvSpPr>
          <p:cNvPr id="107" name="矩形 106"/>
          <p:cNvSpPr/>
          <p:nvPr/>
        </p:nvSpPr>
        <p:spPr>
          <a:xfrm>
            <a:off x="9544685" y="493966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79" grpId="0" bldLvl="0" animBg="1"/>
      <p:bldP spid="79" grpId="1" bldLvl="0" animBg="1"/>
      <p:bldP spid="81" grpId="0" bldLvl="0" animBg="1"/>
      <p:bldP spid="81" grpId="1" bldLvl="0" animBg="1"/>
      <p:bldP spid="83" grpId="0" bldLvl="0" animBg="1"/>
      <p:bldP spid="83" grpId="1" bldLvl="0" animBg="1"/>
      <p:bldP spid="85" grpId="0" bldLvl="0" animBg="1"/>
      <p:bldP spid="85" grpId="1" bldLvl="0" animBg="1"/>
      <p:bldP spid="87" grpId="0" bldLvl="0" animBg="1"/>
      <p:bldP spid="87" grpId="1" bldLvl="0" animBg="1"/>
      <p:bldP spid="89" grpId="0" bldLvl="0" animBg="1"/>
      <p:bldP spid="89" grpId="1" bldLvl="0" animBg="1"/>
      <p:bldP spid="91" grpId="0" bldLvl="0" animBg="1"/>
      <p:bldP spid="91" grpId="1" bldLvl="0" animBg="1"/>
      <p:bldP spid="93" grpId="0" bldLvl="0" animBg="1"/>
      <p:bldP spid="93" grpId="1" bldLvl="0" animBg="1"/>
      <p:bldP spid="95" grpId="0" bldLvl="0" animBg="1"/>
      <p:bldP spid="95" grpId="1" bldLvl="0" animBg="1"/>
      <p:bldP spid="97" grpId="0" bldLvl="0" animBg="1"/>
      <p:bldP spid="97" grpId="1" bldLvl="0" animBg="1"/>
      <p:bldP spid="99" grpId="0" bldLvl="0" animBg="1"/>
      <p:bldP spid="99" grpId="1" bldLvl="0" animBg="1"/>
      <p:bldP spid="101" grpId="0" bldLvl="0" animBg="1"/>
      <p:bldP spid="101" grpId="1" bldLvl="0" animBg="1"/>
      <p:bldP spid="103" grpId="0" bldLvl="0" animBg="1"/>
      <p:bldP spid="103" grpId="1" bldLvl="0" animBg="1"/>
      <p:bldP spid="105" grpId="0" bldLvl="0" animBg="1"/>
      <p:bldP spid="105" grpId="1" bldLvl="0" animBg="1"/>
      <p:bldP spid="107" grpId="0" bldLvl="0" animBg="1"/>
      <p:bldP spid="107" grpId="1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矩形 11"/>
          <p:cNvSpPr/>
          <p:nvPr/>
        </p:nvSpPr>
        <p:spPr>
          <a:xfrm>
            <a:off x="2927985" y="3032760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31160" y="1162685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946650" y="1162685"/>
            <a:ext cx="1102360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奖励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08240" y="1162050"/>
            <a:ext cx="1085850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来领读单词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84250" y="3005455"/>
            <a:ext cx="1174115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哈哈！白玩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619615" y="1168400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pic>
        <p:nvPicPr>
          <p:cNvPr id="30" name="图片 29" descr="C:\Users\Sue\Desktop\千库网_老鼠谢谢惠顾表情包_元素编号12527843.png千库网_老鼠谢谢惠顾表情包_元素编号1252784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72355" y="2771775"/>
            <a:ext cx="1029970" cy="1030605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7177405" y="3075305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2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624060" y="2959100"/>
            <a:ext cx="118745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将单词读一遍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86405" y="5307965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01895" y="5307965"/>
            <a:ext cx="110236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扣自己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695815" y="5445125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24890" y="5307965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将单词读一遍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pic>
        <p:nvPicPr>
          <p:cNvPr id="7" name="图片 6" descr="C:\Users\Sue\Desktop\千库网_老鼠谢谢惠顾表情包_元素编号12527843.png千库网_老鼠谢谢惠顾表情包_元素编号1252784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052830" y="961390"/>
            <a:ext cx="1029970" cy="1030605"/>
          </a:xfrm>
          <a:prstGeom prst="rect">
            <a:avLst/>
          </a:prstGeom>
        </p:spPr>
      </p:pic>
      <p:pic>
        <p:nvPicPr>
          <p:cNvPr id="8" name="图片 7" descr="C:\Users\Sue\Desktop\千库网_老鼠谢谢惠顾表情包_元素编号12527843.png千库网_老鼠谢谢惠顾表情包_元素编号1252784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223760" y="5051425"/>
            <a:ext cx="1029970" cy="1030605"/>
          </a:xfrm>
          <a:prstGeom prst="rect">
            <a:avLst/>
          </a:prstGeom>
        </p:spPr>
      </p:pic>
      <p:pic>
        <p:nvPicPr>
          <p:cNvPr id="9" name="图片 8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85" y="281940"/>
            <a:ext cx="2497455" cy="216471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96595" y="75565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1" name="图片 10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650" y="259080"/>
            <a:ext cx="2497455" cy="2164715"/>
          </a:xfrm>
          <a:prstGeom prst="rect">
            <a:avLst/>
          </a:prstGeom>
        </p:spPr>
      </p:pic>
      <p:sp>
        <p:nvSpPr>
          <p:cNvPr id="37" name="矩形 36"/>
          <p:cNvSpPr/>
          <p:nvPr/>
        </p:nvSpPr>
        <p:spPr>
          <a:xfrm>
            <a:off x="2689225" y="73914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8" name="图片 37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790" y="259080"/>
            <a:ext cx="2497455" cy="2164715"/>
          </a:xfrm>
          <a:prstGeom prst="rect">
            <a:avLst/>
          </a:prstGeom>
        </p:spPr>
      </p:pic>
      <p:sp>
        <p:nvSpPr>
          <p:cNvPr id="39" name="矩形 38"/>
          <p:cNvSpPr/>
          <p:nvPr/>
        </p:nvSpPr>
        <p:spPr>
          <a:xfrm>
            <a:off x="4698365" y="73914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0" name="图片 39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515" y="252730"/>
            <a:ext cx="2497455" cy="2164715"/>
          </a:xfrm>
          <a:prstGeom prst="rect">
            <a:avLst/>
          </a:prstGeom>
        </p:spPr>
      </p:pic>
      <p:sp>
        <p:nvSpPr>
          <p:cNvPr id="41" name="矩形 40"/>
          <p:cNvSpPr/>
          <p:nvPr/>
        </p:nvSpPr>
        <p:spPr>
          <a:xfrm>
            <a:off x="7049770" y="72263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2" name="图片 41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3695" y="252730"/>
            <a:ext cx="2497455" cy="2164715"/>
          </a:xfrm>
          <a:prstGeom prst="rect">
            <a:avLst/>
          </a:prstGeom>
        </p:spPr>
      </p:pic>
      <p:sp>
        <p:nvSpPr>
          <p:cNvPr id="43" name="矩形 42"/>
          <p:cNvSpPr/>
          <p:nvPr/>
        </p:nvSpPr>
        <p:spPr>
          <a:xfrm>
            <a:off x="9632950" y="72263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2" name="图片 61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5" y="2202815"/>
            <a:ext cx="2497455" cy="2164715"/>
          </a:xfrm>
          <a:prstGeom prst="rect">
            <a:avLst/>
          </a:prstGeom>
        </p:spPr>
      </p:pic>
      <p:sp>
        <p:nvSpPr>
          <p:cNvPr id="63" name="矩形 62"/>
          <p:cNvSpPr/>
          <p:nvPr/>
        </p:nvSpPr>
        <p:spPr>
          <a:xfrm>
            <a:off x="680085" y="267652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4" name="图片 63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140" y="2179955"/>
            <a:ext cx="2497455" cy="2164715"/>
          </a:xfrm>
          <a:prstGeom prst="rect">
            <a:avLst/>
          </a:prstGeom>
        </p:spPr>
      </p:pic>
      <p:sp>
        <p:nvSpPr>
          <p:cNvPr id="65" name="矩形 64"/>
          <p:cNvSpPr/>
          <p:nvPr/>
        </p:nvSpPr>
        <p:spPr>
          <a:xfrm>
            <a:off x="2672715" y="266001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6" name="图片 65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280" y="2179955"/>
            <a:ext cx="2497455" cy="2164715"/>
          </a:xfrm>
          <a:prstGeom prst="rect">
            <a:avLst/>
          </a:prstGeom>
        </p:spPr>
      </p:pic>
      <p:sp>
        <p:nvSpPr>
          <p:cNvPr id="67" name="矩形 66"/>
          <p:cNvSpPr/>
          <p:nvPr/>
        </p:nvSpPr>
        <p:spPr>
          <a:xfrm>
            <a:off x="4681855" y="266001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8" name="图片 67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005" y="2173605"/>
            <a:ext cx="2497455" cy="2164715"/>
          </a:xfrm>
          <a:prstGeom prst="rect">
            <a:avLst/>
          </a:prstGeom>
        </p:spPr>
      </p:pic>
      <p:sp>
        <p:nvSpPr>
          <p:cNvPr id="69" name="矩形 68"/>
          <p:cNvSpPr/>
          <p:nvPr/>
        </p:nvSpPr>
        <p:spPr>
          <a:xfrm>
            <a:off x="7033260" y="264350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0" name="图片 69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185" y="2173605"/>
            <a:ext cx="2497455" cy="2164715"/>
          </a:xfrm>
          <a:prstGeom prst="rect">
            <a:avLst/>
          </a:prstGeom>
        </p:spPr>
      </p:pic>
      <p:sp>
        <p:nvSpPr>
          <p:cNvPr id="71" name="矩形 70"/>
          <p:cNvSpPr/>
          <p:nvPr/>
        </p:nvSpPr>
        <p:spPr>
          <a:xfrm>
            <a:off x="9616440" y="264350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2" name="图片 71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5" y="4498975"/>
            <a:ext cx="2497455" cy="2164715"/>
          </a:xfrm>
          <a:prstGeom prst="rect">
            <a:avLst/>
          </a:prstGeom>
        </p:spPr>
      </p:pic>
      <p:sp>
        <p:nvSpPr>
          <p:cNvPr id="73" name="矩形 72"/>
          <p:cNvSpPr/>
          <p:nvPr/>
        </p:nvSpPr>
        <p:spPr>
          <a:xfrm>
            <a:off x="680085" y="497268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4" name="图片 73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140" y="4476115"/>
            <a:ext cx="2497455" cy="2164715"/>
          </a:xfrm>
          <a:prstGeom prst="rect">
            <a:avLst/>
          </a:prstGeom>
        </p:spPr>
      </p:pic>
      <p:sp>
        <p:nvSpPr>
          <p:cNvPr id="75" name="矩形 74"/>
          <p:cNvSpPr/>
          <p:nvPr/>
        </p:nvSpPr>
        <p:spPr>
          <a:xfrm>
            <a:off x="2672715" y="495617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6" name="图片 75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280" y="4476115"/>
            <a:ext cx="2497455" cy="2164715"/>
          </a:xfrm>
          <a:prstGeom prst="rect">
            <a:avLst/>
          </a:prstGeom>
        </p:spPr>
      </p:pic>
      <p:sp>
        <p:nvSpPr>
          <p:cNvPr id="77" name="矩形 76"/>
          <p:cNvSpPr/>
          <p:nvPr/>
        </p:nvSpPr>
        <p:spPr>
          <a:xfrm>
            <a:off x="4681855" y="495617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8" name="图片 77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005" y="4469765"/>
            <a:ext cx="2497455" cy="2164715"/>
          </a:xfrm>
          <a:prstGeom prst="rect">
            <a:avLst/>
          </a:prstGeom>
        </p:spPr>
      </p:pic>
      <p:sp>
        <p:nvSpPr>
          <p:cNvPr id="79" name="矩形 78"/>
          <p:cNvSpPr/>
          <p:nvPr/>
        </p:nvSpPr>
        <p:spPr>
          <a:xfrm>
            <a:off x="7033260" y="493966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0" name="图片 79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185" y="4469765"/>
            <a:ext cx="2497455" cy="2164715"/>
          </a:xfrm>
          <a:prstGeom prst="rect">
            <a:avLst/>
          </a:prstGeom>
        </p:spPr>
      </p:pic>
      <p:sp>
        <p:nvSpPr>
          <p:cNvPr id="81" name="矩形 80"/>
          <p:cNvSpPr/>
          <p:nvPr/>
        </p:nvSpPr>
        <p:spPr>
          <a:xfrm>
            <a:off x="9616440" y="493966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10" grpId="0" bldLvl="0" animBg="1"/>
      <p:bldP spid="10" grpId="1" bldLvl="0" animBg="1"/>
      <p:bldP spid="37" grpId="0" bldLvl="0" animBg="1"/>
      <p:bldP spid="37" grpId="1" bldLvl="0" animBg="1"/>
      <p:bldP spid="39" grpId="0" bldLvl="0" animBg="1"/>
      <p:bldP spid="39" grpId="1" bldLvl="0" animBg="1"/>
      <p:bldP spid="41" grpId="0" bldLvl="0" animBg="1"/>
      <p:bldP spid="41" grpId="1" bldLvl="0" animBg="1"/>
      <p:bldP spid="43" grpId="0" bldLvl="0" animBg="1"/>
      <p:bldP spid="43" grpId="1" bldLvl="0" animBg="1"/>
      <p:bldP spid="63" grpId="0" bldLvl="0" animBg="1"/>
      <p:bldP spid="63" grpId="1" bldLvl="0" animBg="1"/>
      <p:bldP spid="65" grpId="0" bldLvl="0" animBg="1"/>
      <p:bldP spid="65" grpId="1" bldLvl="0" animBg="1"/>
      <p:bldP spid="67" grpId="0" bldLvl="0" animBg="1"/>
      <p:bldP spid="67" grpId="1" bldLvl="0" animBg="1"/>
      <p:bldP spid="69" grpId="0" bldLvl="0" animBg="1"/>
      <p:bldP spid="69" grpId="1" bldLvl="0" animBg="1"/>
      <p:bldP spid="71" grpId="0" bldLvl="0" animBg="1"/>
      <p:bldP spid="71" grpId="1" bldLvl="0" animBg="1"/>
      <p:bldP spid="73" grpId="0" bldLvl="0" animBg="1"/>
      <p:bldP spid="73" grpId="1" bldLvl="0" animBg="1"/>
      <p:bldP spid="75" grpId="0" bldLvl="0" animBg="1"/>
      <p:bldP spid="75" grpId="1" bldLvl="0" animBg="1"/>
      <p:bldP spid="77" grpId="0" bldLvl="0" animBg="1"/>
      <p:bldP spid="77" grpId="1" bldLvl="0" animBg="1"/>
      <p:bldP spid="79" grpId="0" bldLvl="0" animBg="1"/>
      <p:bldP spid="79" grpId="1" bldLvl="0" animBg="1"/>
      <p:bldP spid="81" grpId="0" bldLvl="0" animBg="1"/>
      <p:bldP spid="81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矩形 11"/>
          <p:cNvSpPr/>
          <p:nvPr/>
        </p:nvSpPr>
        <p:spPr>
          <a:xfrm>
            <a:off x="2927985" y="3032760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31160" y="1162685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946650" y="1162685"/>
            <a:ext cx="110236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扣自己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08240" y="1162050"/>
            <a:ext cx="1085850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来领读单词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84250" y="3005455"/>
            <a:ext cx="1174115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哈哈！白玩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77570" y="1196975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619615" y="1168400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pic>
        <p:nvPicPr>
          <p:cNvPr id="30" name="图片 29" descr="C:\Users\Sue\Desktop\千库网_老鼠谢谢惠顾表情包_元素编号12527843.png千库网_老鼠谢谢惠顾表情包_元素编号1252784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72355" y="2771775"/>
            <a:ext cx="1029970" cy="1030605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7536180" y="3003550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2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624060" y="2959100"/>
            <a:ext cx="118745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将单词读一遍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86405" y="5307965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扣对方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01895" y="5307965"/>
            <a:ext cx="110236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扣自己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63485" y="5307330"/>
            <a:ext cx="108585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哈哈</a:t>
            </a:r>
            <a:r>
              <a:rPr lang="en-US" altLang="zh-CN">
                <a:solidFill>
                  <a:schemeClr val="tx1"/>
                </a:solidFill>
                <a:effectLst/>
              </a:rPr>
              <a:t>!</a:t>
            </a:r>
            <a:endParaRPr lang="en-US" altLang="zh-CN">
              <a:solidFill>
                <a:schemeClr val="tx1"/>
              </a:solidFill>
              <a:effectLst/>
            </a:endParaRPr>
          </a:p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白玩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32815" y="5342255"/>
            <a:ext cx="1085850" cy="3987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/>
              </a:rPr>
              <a:t>奖励</a:t>
            </a:r>
            <a:r>
              <a:rPr lang="en-US" altLang="zh-CN" sz="2000">
                <a:solidFill>
                  <a:schemeClr val="tx1"/>
                </a:solidFill>
                <a:effectLst/>
              </a:rPr>
              <a:t>1</a:t>
            </a:r>
            <a:r>
              <a:rPr lang="zh-CN" altLang="en-US" sz="2000">
                <a:solidFill>
                  <a:schemeClr val="tx1"/>
                </a:solidFill>
                <a:effectLst/>
              </a:rPr>
              <a:t>分</a:t>
            </a:r>
            <a:endParaRPr lang="zh-CN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674860" y="5313680"/>
            <a:ext cx="10902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给对方加</a:t>
            </a:r>
            <a:r>
              <a:rPr lang="en-US" altLang="zh-CN">
                <a:solidFill>
                  <a:schemeClr val="tx1"/>
                </a:solidFill>
                <a:effectLst/>
              </a:rPr>
              <a:t>1</a:t>
            </a:r>
            <a:r>
              <a:rPr lang="zh-CN" altLang="en-US">
                <a:solidFill>
                  <a:schemeClr val="tx1"/>
                </a:solidFill>
                <a:effectLst/>
              </a:rPr>
              <a:t>分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pic>
        <p:nvPicPr>
          <p:cNvPr id="33" name="图片 32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85" y="281940"/>
            <a:ext cx="2497455" cy="2164715"/>
          </a:xfrm>
          <a:prstGeom prst="rect">
            <a:avLst/>
          </a:prstGeom>
        </p:spPr>
      </p:pic>
      <p:sp>
        <p:nvSpPr>
          <p:cNvPr id="34" name="矩形 33"/>
          <p:cNvSpPr/>
          <p:nvPr/>
        </p:nvSpPr>
        <p:spPr>
          <a:xfrm>
            <a:off x="696595" y="75565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1" name="图片 20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650" y="259080"/>
            <a:ext cx="2497455" cy="2164715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2689225" y="73914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3" name="图片 22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790" y="259080"/>
            <a:ext cx="2497455" cy="2164715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4698365" y="73914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5" name="图片 24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515" y="252730"/>
            <a:ext cx="2497455" cy="2164715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7049770" y="72263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7" name="图片 26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3695" y="252730"/>
            <a:ext cx="2497455" cy="2164715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9632950" y="722630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2" name="图片 61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5" y="2202815"/>
            <a:ext cx="2497455" cy="2164715"/>
          </a:xfrm>
          <a:prstGeom prst="rect">
            <a:avLst/>
          </a:prstGeom>
        </p:spPr>
      </p:pic>
      <p:sp>
        <p:nvSpPr>
          <p:cNvPr id="63" name="矩形 62"/>
          <p:cNvSpPr/>
          <p:nvPr/>
        </p:nvSpPr>
        <p:spPr>
          <a:xfrm>
            <a:off x="680085" y="267652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4" name="图片 63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140" y="2179955"/>
            <a:ext cx="2497455" cy="2164715"/>
          </a:xfrm>
          <a:prstGeom prst="rect">
            <a:avLst/>
          </a:prstGeom>
        </p:spPr>
      </p:pic>
      <p:sp>
        <p:nvSpPr>
          <p:cNvPr id="65" name="矩形 64"/>
          <p:cNvSpPr/>
          <p:nvPr/>
        </p:nvSpPr>
        <p:spPr>
          <a:xfrm>
            <a:off x="2672715" y="266001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6" name="图片 65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280" y="2179955"/>
            <a:ext cx="2497455" cy="2164715"/>
          </a:xfrm>
          <a:prstGeom prst="rect">
            <a:avLst/>
          </a:prstGeom>
        </p:spPr>
      </p:pic>
      <p:sp>
        <p:nvSpPr>
          <p:cNvPr id="67" name="矩形 66"/>
          <p:cNvSpPr/>
          <p:nvPr/>
        </p:nvSpPr>
        <p:spPr>
          <a:xfrm>
            <a:off x="4681855" y="266001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8" name="图片 67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005" y="2173605"/>
            <a:ext cx="2497455" cy="2164715"/>
          </a:xfrm>
          <a:prstGeom prst="rect">
            <a:avLst/>
          </a:prstGeom>
        </p:spPr>
      </p:pic>
      <p:sp>
        <p:nvSpPr>
          <p:cNvPr id="69" name="矩形 68"/>
          <p:cNvSpPr/>
          <p:nvPr/>
        </p:nvSpPr>
        <p:spPr>
          <a:xfrm>
            <a:off x="7033260" y="264350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0" name="图片 69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185" y="2173605"/>
            <a:ext cx="2497455" cy="2164715"/>
          </a:xfrm>
          <a:prstGeom prst="rect">
            <a:avLst/>
          </a:prstGeom>
        </p:spPr>
      </p:pic>
      <p:sp>
        <p:nvSpPr>
          <p:cNvPr id="71" name="矩形 70"/>
          <p:cNvSpPr/>
          <p:nvPr/>
        </p:nvSpPr>
        <p:spPr>
          <a:xfrm>
            <a:off x="9616440" y="264350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2" name="图片 71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5" y="4498975"/>
            <a:ext cx="2497455" cy="2164715"/>
          </a:xfrm>
          <a:prstGeom prst="rect">
            <a:avLst/>
          </a:prstGeom>
        </p:spPr>
      </p:pic>
      <p:sp>
        <p:nvSpPr>
          <p:cNvPr id="73" name="矩形 72"/>
          <p:cNvSpPr/>
          <p:nvPr/>
        </p:nvSpPr>
        <p:spPr>
          <a:xfrm>
            <a:off x="680085" y="497268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4" name="图片 73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140" y="4476115"/>
            <a:ext cx="2497455" cy="2164715"/>
          </a:xfrm>
          <a:prstGeom prst="rect">
            <a:avLst/>
          </a:prstGeom>
        </p:spPr>
      </p:pic>
      <p:sp>
        <p:nvSpPr>
          <p:cNvPr id="75" name="矩形 74"/>
          <p:cNvSpPr/>
          <p:nvPr/>
        </p:nvSpPr>
        <p:spPr>
          <a:xfrm>
            <a:off x="2672715" y="495617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6" name="图片 75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280" y="4476115"/>
            <a:ext cx="2497455" cy="2164715"/>
          </a:xfrm>
          <a:prstGeom prst="rect">
            <a:avLst/>
          </a:prstGeom>
        </p:spPr>
      </p:pic>
      <p:sp>
        <p:nvSpPr>
          <p:cNvPr id="77" name="矩形 76"/>
          <p:cNvSpPr/>
          <p:nvPr/>
        </p:nvSpPr>
        <p:spPr>
          <a:xfrm>
            <a:off x="4681855" y="495617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8" name="图片 77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005" y="4469765"/>
            <a:ext cx="2497455" cy="2164715"/>
          </a:xfrm>
          <a:prstGeom prst="rect">
            <a:avLst/>
          </a:prstGeom>
        </p:spPr>
      </p:pic>
      <p:sp>
        <p:nvSpPr>
          <p:cNvPr id="79" name="矩形 78"/>
          <p:cNvSpPr/>
          <p:nvPr/>
        </p:nvSpPr>
        <p:spPr>
          <a:xfrm>
            <a:off x="7033260" y="493966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0" name="图片 79" descr="千库网_二维码PNG_元素编号125000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185" y="4469765"/>
            <a:ext cx="2497455" cy="2164715"/>
          </a:xfrm>
          <a:prstGeom prst="rect">
            <a:avLst/>
          </a:prstGeom>
        </p:spPr>
      </p:pic>
      <p:sp>
        <p:nvSpPr>
          <p:cNvPr id="81" name="矩形 80"/>
          <p:cNvSpPr/>
          <p:nvPr/>
        </p:nvSpPr>
        <p:spPr>
          <a:xfrm>
            <a:off x="9616440" y="4939665"/>
            <a:ext cx="1403985" cy="138684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2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7000">
                                        <p:cTn display="1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34" grpId="0" bldLvl="0" animBg="1"/>
      <p:bldP spid="34" grpId="1" bldLvl="0" animBg="1"/>
      <p:bldP spid="22" grpId="0" bldLvl="0" animBg="1"/>
      <p:bldP spid="22" grpId="1" bldLvl="0" animBg="1"/>
      <p:bldP spid="24" grpId="0" bldLvl="0" animBg="1"/>
      <p:bldP spid="24" grpId="1" bldLvl="0" animBg="1"/>
      <p:bldP spid="26" grpId="0" bldLvl="0" animBg="1"/>
      <p:bldP spid="26" grpId="1" bldLvl="0" animBg="1"/>
      <p:bldP spid="28" grpId="0" bldLvl="0" animBg="1"/>
      <p:bldP spid="28" grpId="1" bldLvl="0" animBg="1"/>
      <p:bldP spid="63" grpId="0" bldLvl="0" animBg="1"/>
      <p:bldP spid="63" grpId="1" bldLvl="0" animBg="1"/>
      <p:bldP spid="65" grpId="0" bldLvl="0" animBg="1"/>
      <p:bldP spid="65" grpId="1" bldLvl="0" animBg="1"/>
      <p:bldP spid="67" grpId="0" bldLvl="0" animBg="1"/>
      <p:bldP spid="67" grpId="1" bldLvl="0" animBg="1"/>
      <p:bldP spid="69" grpId="0" bldLvl="0" animBg="1"/>
      <p:bldP spid="69" grpId="1" bldLvl="0" animBg="1"/>
      <p:bldP spid="71" grpId="0" bldLvl="0" animBg="1"/>
      <p:bldP spid="71" grpId="1" bldLvl="0" animBg="1"/>
      <p:bldP spid="73" grpId="0" bldLvl="0" animBg="1"/>
      <p:bldP spid="73" grpId="1" bldLvl="0" animBg="1"/>
      <p:bldP spid="75" grpId="0" bldLvl="0" animBg="1"/>
      <p:bldP spid="75" grpId="1" bldLvl="0" animBg="1"/>
      <p:bldP spid="77" grpId="0" bldLvl="0" animBg="1"/>
      <p:bldP spid="77" grpId="1" bldLvl="0" animBg="1"/>
      <p:bldP spid="79" grpId="0" bldLvl="0" animBg="1"/>
      <p:bldP spid="79" grpId="1" bldLvl="0" animBg="1"/>
      <p:bldP spid="81" grpId="0" bldLvl="0" animBg="1"/>
      <p:bldP spid="81" grpId="1" bldLvl="0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WPS 演示</Application>
  <PresentationFormat>宽屏</PresentationFormat>
  <Paragraphs>110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码上有奖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Annie慧慧</cp:lastModifiedBy>
  <cp:revision>152</cp:revision>
  <dcterms:created xsi:type="dcterms:W3CDTF">2019-06-19T02:08:00Z</dcterms:created>
  <dcterms:modified xsi:type="dcterms:W3CDTF">2021-05-04T13:50:08Z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115942CF49F74AAB9CCCD40A7B85E807</vt:lpwstr>
  </property>
</Properties>
</file>