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1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D8F0E"/>
    <a:srgbClr val="CC66FF"/>
    <a:srgbClr val="FF3399"/>
    <a:srgbClr val="FF0066"/>
    <a:srgbClr val="FF8D41"/>
    <a:srgbClr val="B38630"/>
    <a:srgbClr val="FDF5AD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1512" y="12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.xml"/><Relationship Id="rId4" Type="http://schemas.openxmlformats.org/officeDocument/2006/relationships/image" Target="../media/image4.wmf"/><Relationship Id="rId3" Type="http://schemas.openxmlformats.org/officeDocument/2006/relationships/control" Target="../activeX/activeX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314325" y="308610"/>
            <a:ext cx="2411095" cy="598170"/>
            <a:chOff x="314374" y="308691"/>
            <a:chExt cx="1909222" cy="473733"/>
          </a:xfrm>
        </p:grpSpPr>
        <p:sp>
          <p:nvSpPr>
            <p:cNvPr id="6" name="圆角矩形 5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8" name="文本框 7"/>
          <p:cNvSpPr txBox="1"/>
          <p:nvPr/>
        </p:nvSpPr>
        <p:spPr>
          <a:xfrm>
            <a:off x="703991" y="347865"/>
            <a:ext cx="1598221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6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Roll Call</a:t>
            </a:r>
            <a:endParaRPr lang="en-US" altLang="zh-CN" sz="26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" name="" r:id="rId3" imgW="9904730" imgH="5173345"/>
        </mc:Choice>
        <mc:Fallback>
          <p:control name="" r:id="rId3" imgW="9904730" imgH="5173345">
            <p:pic>
              <p:nvPicPr>
                <p:cNvPr id="0" name="Host Control  2"/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143635" y="1127760"/>
                  <a:ext cx="9904730" cy="5173345"/>
                </a:xfrm>
                <a:prstGeom prst="rect">
                  <a:avLst/>
                </a:prstGeom>
              </p:spPr>
            </p:pic>
          </p:control>
        </mc:Fallback>
      </mc:AlternateContent>
    </p:controls>
    <p:custDataLst>
      <p:tags r:id="rId5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Microsoft JhengHei</vt:lpstr>
      <vt:lpstr>Century Gothic</vt:lpstr>
      <vt:lpstr>微软雅黑 bold</vt:lpstr>
      <vt:lpstr>黑体</vt:lpstr>
      <vt:lpstr>Arial Unicode MS</vt:lpstr>
      <vt:lpstr>等线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447</cp:revision>
  <dcterms:created xsi:type="dcterms:W3CDTF">2017-08-03T09:01:00Z</dcterms:created>
  <dcterms:modified xsi:type="dcterms:W3CDTF">2020-03-02T11:41:07Z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