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mp3" ContentType="audio/mp3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8" r:id="rId3"/>
    <p:sldId id="269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D8F0E"/>
    <a:srgbClr val="CC66FF"/>
    <a:srgbClr val="FF3399"/>
    <a:srgbClr val="FF0066"/>
    <a:srgbClr val="FF8D41"/>
    <a:srgbClr val="B38630"/>
    <a:srgbClr val="FDF5AD"/>
    <a:srgbClr val="B2B2B2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>
        <p:scale>
          <a:sx n="112" d="100"/>
          <a:sy n="112" d="100"/>
        </p:scale>
        <p:origin x="1512" y="1254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audio" Target="../media/audio3.wav"/><Relationship Id="rId8" Type="http://schemas.openxmlformats.org/officeDocument/2006/relationships/audio" Target="../media/audio2.wav"/><Relationship Id="rId7" Type="http://schemas.openxmlformats.org/officeDocument/2006/relationships/audio" Target="../media/audio1.wav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microsoft.com/office/2007/relationships/media" Target="../media/media1.mp3"/><Relationship Id="rId2" Type="http://schemas.openxmlformats.org/officeDocument/2006/relationships/audio" Target="../media/media1.mp3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4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at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86120" y="3119120"/>
            <a:ext cx="619125" cy="619125"/>
          </a:xfrm>
          <a:prstGeom prst="rect">
            <a:avLst/>
          </a:prstGeom>
        </p:spPr>
      </p:pic>
      <p:sp>
        <p:nvSpPr>
          <p:cNvPr id="13" name="圆角矩形 12"/>
          <p:cNvSpPr/>
          <p:nvPr/>
        </p:nvSpPr>
        <p:spPr>
          <a:xfrm>
            <a:off x="4158609" y="464070"/>
            <a:ext cx="4320000" cy="3240000"/>
          </a:xfrm>
          <a:prstGeom prst="roundRect">
            <a:avLst>
              <a:gd name="adj" fmla="val 3042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sp>
        <p:nvSpPr>
          <p:cNvPr id="9" name="矩形 8"/>
          <p:cNvSpPr/>
          <p:nvPr/>
        </p:nvSpPr>
        <p:spPr>
          <a:xfrm>
            <a:off x="3242310" y="4008120"/>
            <a:ext cx="1440180" cy="1080135"/>
          </a:xfrm>
          <a:prstGeom prst="rect">
            <a:avLst/>
          </a:prstGeom>
          <a:ln w="19050">
            <a:solidFill>
              <a:srgbClr val="00B05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729060" y="4007835"/>
            <a:ext cx="1440000" cy="1080000"/>
          </a:xfrm>
          <a:prstGeom prst="rect">
            <a:avLst/>
          </a:prstGeom>
          <a:ln w="19050">
            <a:solidFill>
              <a:srgbClr val="00B05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8216068" y="4007835"/>
            <a:ext cx="1440000" cy="1080000"/>
          </a:xfrm>
          <a:prstGeom prst="rect">
            <a:avLst/>
          </a:prstGeom>
          <a:ln w="19050">
            <a:solidFill>
              <a:srgbClr val="00B05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321945" y="370205"/>
            <a:ext cx="2411095" cy="598170"/>
            <a:chOff x="314374" y="308691"/>
            <a:chExt cx="1909222" cy="473733"/>
          </a:xfrm>
        </p:grpSpPr>
        <p:sp>
          <p:nvSpPr>
            <p:cNvPr id="18" name="圆角矩形 17"/>
            <p:cNvSpPr/>
            <p:nvPr/>
          </p:nvSpPr>
          <p:spPr>
            <a:xfrm>
              <a:off x="342378" y="331987"/>
              <a:ext cx="1881218" cy="45043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4374" y="308691"/>
              <a:ext cx="1883827" cy="451143"/>
            </a:xfrm>
            <a:prstGeom prst="rect">
              <a:avLst/>
            </a:prstGeom>
          </p:spPr>
        </p:pic>
      </p:grpSp>
      <p:sp>
        <p:nvSpPr>
          <p:cNvPr id="20" name="文本框 19"/>
          <p:cNvSpPr txBox="1"/>
          <p:nvPr/>
        </p:nvSpPr>
        <p:spPr>
          <a:xfrm>
            <a:off x="711611" y="460260"/>
            <a:ext cx="1598221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Fill In</a:t>
            </a:r>
            <a:endParaRPr lang="en-US" altLang="zh-CN" sz="20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2" name="图片 1" descr="C:\Users\Administrator\Desktop\幼少儿互动课件素材\单词图片+音频\cat-1.pngcat-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4158352" y="431165"/>
            <a:ext cx="4320000" cy="32397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>
            <a:hlinkHover r:id="" action="ppaction://noaction">
              <a:snd r:embed="rId7" name="\c（sound）.wav"/>
            </a:hlinkHover>
          </p:cNvPr>
          <p:cNvSpPr/>
          <p:nvPr/>
        </p:nvSpPr>
        <p:spPr>
          <a:xfrm>
            <a:off x="5729060" y="5341708"/>
            <a:ext cx="1440000" cy="1080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000" dirty="0" smtClean="0">
                <a:latin typeface="微软雅黑 bold" panose="020B0703020204020201" pitchFamily="34" charset="-122"/>
                <a:ea typeface="微软雅黑 bold" panose="020B0703020204020201" pitchFamily="34" charset="-122"/>
              </a:rPr>
              <a:t>c</a:t>
            </a:r>
            <a:endParaRPr lang="en-US" altLang="zh-CN" sz="5000" dirty="0">
              <a:latin typeface="微软雅黑 bold" panose="020B0703020204020201" pitchFamily="34" charset="-122"/>
              <a:ea typeface="微软雅黑 bold" panose="020B0703020204020201" pitchFamily="34" charset="-122"/>
            </a:endParaRPr>
          </a:p>
        </p:txBody>
      </p:sp>
      <p:sp>
        <p:nvSpPr>
          <p:cNvPr id="5" name="矩形 4">
            <a:hlinkHover r:id="" action="ppaction://noaction">
              <a:snd r:embed="rId8" name="\short a（sound）.wav"/>
            </a:hlinkHover>
          </p:cNvPr>
          <p:cNvSpPr/>
          <p:nvPr/>
        </p:nvSpPr>
        <p:spPr>
          <a:xfrm>
            <a:off x="3242052" y="5341708"/>
            <a:ext cx="1440000" cy="1080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000" dirty="0">
                <a:latin typeface="微软雅黑 bold" panose="020B0703020204020201" pitchFamily="34" charset="-122"/>
                <a:ea typeface="微软雅黑 bold" panose="020B0703020204020201" pitchFamily="34" charset="-122"/>
              </a:rPr>
              <a:t>a</a:t>
            </a:r>
            <a:endParaRPr lang="en-US" altLang="zh-CN" sz="5000" dirty="0">
              <a:latin typeface="微软雅黑 bold" panose="020B0703020204020201" pitchFamily="34" charset="-122"/>
              <a:ea typeface="微软雅黑 bold" panose="020B0703020204020201" pitchFamily="34" charset="-122"/>
            </a:endParaRPr>
          </a:p>
        </p:txBody>
      </p:sp>
      <p:sp>
        <p:nvSpPr>
          <p:cNvPr id="7" name="矩形 6">
            <a:hlinkHover r:id="" action="ppaction://noaction">
              <a:snd r:embed="rId9" name="\t（sound）.wav"/>
            </a:hlinkHover>
          </p:cNvPr>
          <p:cNvSpPr/>
          <p:nvPr/>
        </p:nvSpPr>
        <p:spPr>
          <a:xfrm>
            <a:off x="8205908" y="5341708"/>
            <a:ext cx="1440000" cy="1080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000" dirty="0">
                <a:latin typeface="微软雅黑 bold" panose="020B0703020204020201" pitchFamily="34" charset="-122"/>
                <a:ea typeface="微软雅黑 bold" panose="020B0703020204020201" pitchFamily="34" charset="-122"/>
              </a:rPr>
              <a:t>t</a:t>
            </a:r>
            <a:endParaRPr lang="en-US" altLang="zh-CN" sz="5000" dirty="0">
              <a:latin typeface="微软雅黑 bold" panose="020B0703020204020201" pitchFamily="34" charset="-122"/>
              <a:ea typeface="微软雅黑 bold" panose="020B0703020204020201" pitchFamily="34" charset="-122"/>
            </a:endParaRPr>
          </a:p>
        </p:txBody>
      </p:sp>
    </p:spTree>
    <p:custDataLst>
      <p:tags r:id="rId1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73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167 0.024722 L -0.202604 -0.198796 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-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740 -0.078981 L 0.203542 -0.196389 " pathEditMode="relative" rAng="0" ptsTypes="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-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750 0.000000 L 0.002344 -0.196389 " pathEditMode="relative" rAng="0" ptsTypes="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6" grpId="0" bldLvl="0" animBg="1"/>
      <p:bldP spid="5" grpId="0" bldLvl="0" animBg="1"/>
      <p:bldP spid="7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2535555" y="1562735"/>
            <a:ext cx="7268210" cy="39998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178300" y="2921635"/>
            <a:ext cx="4178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/>
              <a:t>句  子 填 空</a:t>
            </a:r>
            <a:endParaRPr lang="zh-CN" altLang="en-US" sz="6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zh-CN" altLang="en-US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Microsoft JhengHei</vt:lpstr>
      <vt:lpstr>微软雅黑 bold</vt:lpstr>
      <vt:lpstr>黑体</vt:lpstr>
      <vt:lpstr>微软雅黑</vt:lpstr>
      <vt:lpstr>Arial Unicode MS</vt:lpstr>
      <vt:lpstr>等线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可乐谷-Jasmine</cp:lastModifiedBy>
  <cp:revision>448</cp:revision>
  <dcterms:created xsi:type="dcterms:W3CDTF">2017-08-03T09:01:00Z</dcterms:created>
  <dcterms:modified xsi:type="dcterms:W3CDTF">2020-03-02T11:38:06Z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