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3"/>
    <p:sldId id="26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microsoft.com/office/2007/relationships/media" Target="../media/audio1.wav"/><Relationship Id="rId7" Type="http://schemas.openxmlformats.org/officeDocument/2006/relationships/audio" Target="../media/audio1.wav"/><Relationship Id="rId6" Type="http://schemas.microsoft.com/office/2007/relationships/media" Target="../media/media2.mp3"/><Relationship Id="rId5" Type="http://schemas.openxmlformats.org/officeDocument/2006/relationships/audio" Target="../media/media2.mp3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4.xml"/><Relationship Id="rId12" Type="http://schemas.openxmlformats.org/officeDocument/2006/relationships/image" Target="../media/image7.png"/><Relationship Id="rId11" Type="http://schemas.openxmlformats.org/officeDocument/2006/relationships/image" Target="../media/image6.png"/><Relationship Id="rId10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ear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135110" y="2677795"/>
            <a:ext cx="619125" cy="619125"/>
          </a:xfrm>
          <a:prstGeom prst="rect">
            <a:avLst/>
          </a:prstGeom>
        </p:spPr>
      </p:pic>
      <p:pic>
        <p:nvPicPr>
          <p:cNvPr id="11" name="cat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405245" y="2753995"/>
            <a:ext cx="619125" cy="619125"/>
          </a:xfrm>
          <a:prstGeom prst="rect">
            <a:avLst/>
          </a:prstGeom>
        </p:spPr>
      </p:pic>
      <p:pic>
        <p:nvPicPr>
          <p:cNvPr id="10" name="ant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040120" y="2753995"/>
            <a:ext cx="619125" cy="619125"/>
          </a:xfrm>
          <a:prstGeom prst="rect">
            <a:avLst/>
          </a:prstGeom>
        </p:spPr>
      </p:pic>
      <p:pic>
        <p:nvPicPr>
          <p:cNvPr id="9" name="bear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166995" y="2677795"/>
            <a:ext cx="619125" cy="619125"/>
          </a:xfrm>
          <a:prstGeom prst="rect">
            <a:avLst/>
          </a:prstGeom>
        </p:spPr>
      </p:pic>
      <p:pic>
        <p:nvPicPr>
          <p:cNvPr id="6" name="ant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86120" y="3119120"/>
            <a:ext cx="619125" cy="619125"/>
          </a:xfrm>
          <a:prstGeom prst="rect">
            <a:avLst/>
          </a:prstGeom>
        </p:spPr>
      </p:pic>
      <p:pic>
        <p:nvPicPr>
          <p:cNvPr id="7" name="cat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65160" y="3034030"/>
            <a:ext cx="619125" cy="619125"/>
          </a:xfrm>
          <a:prstGeom prst="rect">
            <a:avLst/>
          </a:prstGeom>
        </p:spPr>
      </p:pic>
      <p:pic>
        <p:nvPicPr>
          <p:cNvPr id="5" name="bear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38195" y="3034030"/>
            <a:ext cx="619125" cy="619125"/>
          </a:xfrm>
          <a:prstGeom prst="rect">
            <a:avLst/>
          </a:prstGeom>
        </p:spPr>
      </p:pic>
      <p:sp>
        <p:nvSpPr>
          <p:cNvPr id="27" name="圆角矩形 26"/>
          <p:cNvSpPr/>
          <p:nvPr/>
        </p:nvSpPr>
        <p:spPr>
          <a:xfrm>
            <a:off x="1357849" y="1576997"/>
            <a:ext cx="2880000" cy="2160000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8264874" y="1567920"/>
            <a:ext cx="2880000" cy="2160000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4788106" y="1576997"/>
            <a:ext cx="2880000" cy="2160000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374973" y="5233561"/>
            <a:ext cx="2880000" cy="726790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ant</a:t>
            </a:r>
            <a:endParaRPr lang="en-US" altLang="zh-CN" sz="3200" b="1" dirty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  <p:cxnSp>
        <p:nvCxnSpPr>
          <p:cNvPr id="3" name="曲线连接符 2"/>
          <p:cNvCxnSpPr/>
          <p:nvPr/>
        </p:nvCxnSpPr>
        <p:spPr>
          <a:xfrm flipV="1">
            <a:off x="3611880" y="3791585"/>
            <a:ext cx="2593975" cy="1289050"/>
          </a:xfrm>
          <a:prstGeom prst="curvedConnector3">
            <a:avLst>
              <a:gd name="adj1" fmla="val 50012"/>
            </a:avLst>
          </a:prstGeom>
          <a:ln>
            <a:solidFill>
              <a:srgbClr val="FF0066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圆角矩形 24"/>
          <p:cNvSpPr/>
          <p:nvPr/>
        </p:nvSpPr>
        <p:spPr>
          <a:xfrm>
            <a:off x="8264874" y="5222766"/>
            <a:ext cx="2880000" cy="726790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bear</a:t>
            </a:r>
            <a:endParaRPr lang="en-US" altLang="zh-CN" sz="3200" b="1" dirty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4785162" y="5233555"/>
            <a:ext cx="2880000" cy="726790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cat</a:t>
            </a:r>
            <a:endParaRPr lang="en-US" altLang="zh-CN" sz="3200" b="1" dirty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314325" y="308610"/>
            <a:ext cx="2285365" cy="567055"/>
            <a:chOff x="314374" y="308691"/>
            <a:chExt cx="1909222" cy="473733"/>
          </a:xfrm>
        </p:grpSpPr>
        <p:sp>
          <p:nvSpPr>
            <p:cNvPr id="31" name="圆角矩形 30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33" name="文本框 32"/>
          <p:cNvSpPr txBox="1"/>
          <p:nvPr/>
        </p:nvSpPr>
        <p:spPr>
          <a:xfrm>
            <a:off x="881380" y="379095"/>
            <a:ext cx="10483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M</a:t>
            </a:r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atch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360" y="1567815"/>
            <a:ext cx="2780665" cy="2085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 descr="bear-1">
            <a:hlinkClick r:id="" action="ppaction://noaction">
              <a:snd r:embed="rId2" name="bear"/>
            </a:hlinkClick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320165" y="1576705"/>
            <a:ext cx="2917190" cy="21863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 descr="cat-1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265160" y="1596390"/>
            <a:ext cx="2914650" cy="21863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3" name="曲线连接符 12"/>
          <p:cNvCxnSpPr/>
          <p:nvPr/>
        </p:nvCxnSpPr>
        <p:spPr>
          <a:xfrm flipV="1">
            <a:off x="6205855" y="3791585"/>
            <a:ext cx="3222625" cy="1339850"/>
          </a:xfrm>
          <a:prstGeom prst="curvedConnector3">
            <a:avLst>
              <a:gd name="adj1" fmla="val 50010"/>
            </a:avLst>
          </a:prstGeom>
          <a:ln>
            <a:solidFill>
              <a:srgbClr val="FF0066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曲线连接符 14"/>
          <p:cNvCxnSpPr/>
          <p:nvPr/>
        </p:nvCxnSpPr>
        <p:spPr>
          <a:xfrm rot="10800000">
            <a:off x="2983865" y="3806190"/>
            <a:ext cx="7028180" cy="1343025"/>
          </a:xfrm>
          <a:prstGeom prst="curvedConnector3">
            <a:avLst>
              <a:gd name="adj1" fmla="val 49991"/>
            </a:avLst>
          </a:prstGeom>
          <a:ln>
            <a:solidFill>
              <a:srgbClr val="FF0066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70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2" dur="70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3" dur="7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9" dur="73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40" dur="80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46" dur="8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55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56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5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5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5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>
                <p:cTn id="6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2535555" y="1562735"/>
            <a:ext cx="7268210" cy="39998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/>
              <a:t> </a:t>
            </a:r>
            <a:r>
              <a:rPr lang="zh-CN" altLang="en-US" sz="6000"/>
              <a:t>填</a:t>
            </a:r>
            <a:r>
              <a:rPr lang="zh-CN" altLang="en-US" sz="6000"/>
              <a:t>  填  看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Century Gothic</vt:lpstr>
      <vt:lpstr>微软雅黑 bold</vt:lpstr>
      <vt:lpstr>黑体</vt:lpstr>
      <vt:lpstr>Microsoft JhengHei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447</cp:revision>
  <dcterms:created xsi:type="dcterms:W3CDTF">2017-08-03T09:01:00Z</dcterms:created>
  <dcterms:modified xsi:type="dcterms:W3CDTF">2020-03-02T11:37:13Z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