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mp3" ContentType="audio/mp3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6" r:id="rId3"/>
    <p:sldId id="312" r:id="rId4"/>
    <p:sldId id="313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D8F0E"/>
    <a:srgbClr val="CC66FF"/>
    <a:srgbClr val="FF3399"/>
    <a:srgbClr val="FF0066"/>
    <a:srgbClr val="FF8D41"/>
    <a:srgbClr val="B38630"/>
    <a:srgbClr val="FDF5AD"/>
    <a:srgbClr val="B2B2B2"/>
    <a:srgbClr val="202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>
        <p:scale>
          <a:sx n="112" d="100"/>
          <a:sy n="112" d="100"/>
        </p:scale>
        <p:origin x="1512" y="1254"/>
      </p:cViewPr>
      <p:guideLst>
        <p:guide orient="horz" pos="2160"/>
        <p:guide pos="380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tags" Target="../tags/tag3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audio" Target="../media/audio2.wav"/><Relationship Id="rId8" Type="http://schemas.openxmlformats.org/officeDocument/2006/relationships/image" Target="../media/image6.png"/><Relationship Id="rId7" Type="http://schemas.openxmlformats.org/officeDocument/2006/relationships/audio" Target="../media/audio1.wav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microsoft.com/office/2007/relationships/media" Target="../media/media1.mp3"/><Relationship Id="rId2" Type="http://schemas.openxmlformats.org/officeDocument/2006/relationships/audio" Target="../media/media1.mp3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4.xml"/><Relationship Id="rId13" Type="http://schemas.openxmlformats.org/officeDocument/2006/relationships/image" Target="../media/image9.png"/><Relationship Id="rId12" Type="http://schemas.openxmlformats.org/officeDocument/2006/relationships/image" Target="../media/image8.png"/><Relationship Id="rId11" Type="http://schemas.openxmlformats.org/officeDocument/2006/relationships/audio" Target="../media/audio3.wav"/><Relationship Id="rId10" Type="http://schemas.openxmlformats.org/officeDocument/2006/relationships/image" Target="../media/image7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png"/><Relationship Id="rId8" Type="http://schemas.openxmlformats.org/officeDocument/2006/relationships/audio" Target="../media/audio2.wav"/><Relationship Id="rId7" Type="http://schemas.openxmlformats.org/officeDocument/2006/relationships/image" Target="../media/image6.png"/><Relationship Id="rId6" Type="http://schemas.openxmlformats.org/officeDocument/2006/relationships/audio" Target="../media/audio1.wav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microsoft.com/office/2007/relationships/media" Target="../media/media1.mp3"/><Relationship Id="rId2" Type="http://schemas.openxmlformats.org/officeDocument/2006/relationships/audio" Target="../media/media1.mp3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5.xml"/><Relationship Id="rId13" Type="http://schemas.openxmlformats.org/officeDocument/2006/relationships/image" Target="../media/image10.png"/><Relationship Id="rId12" Type="http://schemas.openxmlformats.org/officeDocument/2006/relationships/image" Target="../media/image9.png"/><Relationship Id="rId11" Type="http://schemas.openxmlformats.org/officeDocument/2006/relationships/image" Target="../media/image8.png"/><Relationship Id="rId10" Type="http://schemas.openxmlformats.org/officeDocument/2006/relationships/audio" Target="../media/audio3.wav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at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951220" y="1058545"/>
            <a:ext cx="619125" cy="619125"/>
          </a:xfrm>
          <a:prstGeom prst="rect">
            <a:avLst/>
          </a:prstGeom>
        </p:spPr>
      </p:pic>
      <p:pic>
        <p:nvPicPr>
          <p:cNvPr id="7" name="cat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899150" y="1058545"/>
            <a:ext cx="619125" cy="619125"/>
          </a:xfrm>
          <a:prstGeom prst="rect">
            <a:avLst/>
          </a:prstGeom>
        </p:spPr>
      </p:pic>
      <p:sp>
        <p:nvSpPr>
          <p:cNvPr id="6" name="圆角矩形 5"/>
          <p:cNvSpPr/>
          <p:nvPr/>
        </p:nvSpPr>
        <p:spPr>
          <a:xfrm>
            <a:off x="8110855" y="2370455"/>
            <a:ext cx="3232785" cy="2367915"/>
          </a:xfrm>
          <a:prstGeom prst="roundRect">
            <a:avLst>
              <a:gd name="adj" fmla="val 3981"/>
            </a:avLst>
          </a:prstGeom>
          <a:solidFill>
            <a:srgbClr val="FDF5AD"/>
          </a:solidFill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n-US" altLang="zh-CN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1074420" y="2390775"/>
            <a:ext cx="3232785" cy="2367915"/>
          </a:xfrm>
          <a:prstGeom prst="roundRect">
            <a:avLst>
              <a:gd name="adj" fmla="val 3981"/>
            </a:avLst>
          </a:prstGeom>
          <a:solidFill>
            <a:srgbClr val="FDF5AD"/>
          </a:solidFill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n-US" altLang="zh-CN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4592320" y="2370455"/>
            <a:ext cx="3232785" cy="2367915"/>
          </a:xfrm>
          <a:prstGeom prst="roundRect">
            <a:avLst>
              <a:gd name="adj" fmla="val 3981"/>
            </a:avLst>
          </a:prstGeom>
          <a:solidFill>
            <a:srgbClr val="FDF5AD"/>
          </a:solidFill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21945" y="313055"/>
            <a:ext cx="2116455" cy="525145"/>
            <a:chOff x="314374" y="308691"/>
            <a:chExt cx="1909222" cy="473733"/>
          </a:xfrm>
        </p:grpSpPr>
        <p:sp>
          <p:nvSpPr>
            <p:cNvPr id="13" name="圆角矩形 12"/>
            <p:cNvSpPr/>
            <p:nvPr/>
          </p:nvSpPr>
          <p:spPr>
            <a:xfrm>
              <a:off x="342378" y="331987"/>
              <a:ext cx="1881218" cy="450437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14374" y="308691"/>
              <a:ext cx="1883827" cy="451143"/>
            </a:xfrm>
            <a:prstGeom prst="rect">
              <a:avLst/>
            </a:prstGeom>
          </p:spPr>
        </p:pic>
      </p:grpSp>
      <p:sp>
        <p:nvSpPr>
          <p:cNvPr id="15" name="文本框 14"/>
          <p:cNvSpPr txBox="1"/>
          <p:nvPr/>
        </p:nvSpPr>
        <p:spPr>
          <a:xfrm>
            <a:off x="566831" y="379615"/>
            <a:ext cx="159822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Spelling</a:t>
            </a:r>
            <a:endParaRPr lang="en-US" altLang="zh-CN" sz="20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pic>
        <p:nvPicPr>
          <p:cNvPr id="2" name="图片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320" y="5577840"/>
            <a:ext cx="796290" cy="796290"/>
          </a:xfrm>
          <a:prstGeom prst="rect">
            <a:avLst/>
          </a:prstGeom>
        </p:spPr>
      </p:pic>
      <p:pic>
        <p:nvPicPr>
          <p:cNvPr id="3" name="图片 2" descr="t-lowercase">
            <a:hlinkClick r:id="" action="ppaction://noaction">
              <a:snd r:embed="rId7" name="\t（sound）.wav"/>
            </a:hlinkClick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219835" y="2445385"/>
            <a:ext cx="2941955" cy="22072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图片 3" descr="a-lowercase">
            <a:hlinkClick r:id="" action="ppaction://noaction">
              <a:snd r:embed="rId9" name="\short a（sound）.wav"/>
            </a:hlinkClick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680585" y="2414905"/>
            <a:ext cx="3056255" cy="22929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图片 4" descr="c-lowercase">
            <a:hlinkClick r:id="" action="ppaction://noaction">
              <a:snd r:embed="rId11" name="\c（sound）.wav"/>
            </a:hlinkClick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8230235" y="2406650"/>
            <a:ext cx="2994025" cy="22459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530" y="921385"/>
            <a:ext cx="894080" cy="894080"/>
          </a:xfrm>
          <a:prstGeom prst="rect">
            <a:avLst/>
          </a:prstGeom>
        </p:spPr>
      </p:pic>
    </p:spTree>
    <p:custDataLst>
      <p:tags r:id="rId1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73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>
                <p:cTn id="8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at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951220" y="1058545"/>
            <a:ext cx="619125" cy="619125"/>
          </a:xfrm>
          <a:prstGeom prst="rect">
            <a:avLst/>
          </a:prstGeom>
        </p:spPr>
      </p:pic>
      <p:pic>
        <p:nvPicPr>
          <p:cNvPr id="7" name="cat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899150" y="1058545"/>
            <a:ext cx="619125" cy="619125"/>
          </a:xfrm>
          <a:prstGeom prst="rect">
            <a:avLst/>
          </a:prstGeom>
        </p:spPr>
      </p:pic>
      <p:sp>
        <p:nvSpPr>
          <p:cNvPr id="6" name="圆角矩形 5"/>
          <p:cNvSpPr/>
          <p:nvPr/>
        </p:nvSpPr>
        <p:spPr>
          <a:xfrm>
            <a:off x="8110855" y="2370455"/>
            <a:ext cx="3232785" cy="2367915"/>
          </a:xfrm>
          <a:prstGeom prst="roundRect">
            <a:avLst>
              <a:gd name="adj" fmla="val 3981"/>
            </a:avLst>
          </a:prstGeom>
          <a:solidFill>
            <a:srgbClr val="FDF5AD"/>
          </a:solidFill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n-US" altLang="zh-CN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1074420" y="2390775"/>
            <a:ext cx="3232785" cy="2367915"/>
          </a:xfrm>
          <a:prstGeom prst="roundRect">
            <a:avLst>
              <a:gd name="adj" fmla="val 3981"/>
            </a:avLst>
          </a:prstGeom>
          <a:solidFill>
            <a:srgbClr val="FDF5AD"/>
          </a:solidFill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n-US" altLang="zh-CN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4592320" y="2370455"/>
            <a:ext cx="3232785" cy="2367915"/>
          </a:xfrm>
          <a:prstGeom prst="roundRect">
            <a:avLst>
              <a:gd name="adj" fmla="val 3981"/>
            </a:avLst>
          </a:prstGeom>
          <a:solidFill>
            <a:srgbClr val="FDF5AD"/>
          </a:solidFill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21945" y="313055"/>
            <a:ext cx="2116455" cy="525145"/>
            <a:chOff x="314374" y="308691"/>
            <a:chExt cx="1909222" cy="473733"/>
          </a:xfrm>
        </p:grpSpPr>
        <p:sp>
          <p:nvSpPr>
            <p:cNvPr id="13" name="圆角矩形 12"/>
            <p:cNvSpPr/>
            <p:nvPr/>
          </p:nvSpPr>
          <p:spPr>
            <a:xfrm>
              <a:off x="342378" y="331987"/>
              <a:ext cx="1881218" cy="450437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14374" y="308691"/>
              <a:ext cx="1883827" cy="451143"/>
            </a:xfrm>
            <a:prstGeom prst="rect">
              <a:avLst/>
            </a:prstGeom>
          </p:spPr>
        </p:pic>
      </p:grpSp>
      <p:sp>
        <p:nvSpPr>
          <p:cNvPr id="15" name="文本框 14"/>
          <p:cNvSpPr txBox="1"/>
          <p:nvPr/>
        </p:nvSpPr>
        <p:spPr>
          <a:xfrm>
            <a:off x="566831" y="379615"/>
            <a:ext cx="159822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Spelling</a:t>
            </a:r>
            <a:endParaRPr lang="en-US" altLang="zh-CN" sz="20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pic>
        <p:nvPicPr>
          <p:cNvPr id="3" name="图片 2" descr="t-lowercase">
            <a:hlinkClick r:id="" action="ppaction://noaction">
              <a:snd r:embed="rId6" name="\t（sound）.wav"/>
            </a:hlinkClick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82940" y="2431415"/>
            <a:ext cx="2941955" cy="22072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图片 3" descr="a-lowercase">
            <a:hlinkClick r:id="" action="ppaction://noaction">
              <a:snd r:embed="rId8" name="\short a（sound）.wav"/>
            </a:hlinkClick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680585" y="2414905"/>
            <a:ext cx="3056255" cy="22929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图片 4" descr="c-lowercase">
            <a:hlinkClick r:id="" action="ppaction://noaction">
              <a:snd r:embed="rId10" name="\c（sound）.wav"/>
            </a:hlinkClick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193800" y="2431415"/>
            <a:ext cx="2994025" cy="22459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530" y="921385"/>
            <a:ext cx="894080" cy="89408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7060" y="5132705"/>
            <a:ext cx="1148080" cy="1148080"/>
          </a:xfrm>
          <a:prstGeom prst="rect">
            <a:avLst/>
          </a:prstGeom>
        </p:spPr>
      </p:pic>
    </p:spTree>
    <p:custDataLst>
      <p:tags r:id="rId1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73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>
                <p:cTn id="8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2535555" y="1562735"/>
            <a:ext cx="7268210" cy="399986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178300" y="2921635"/>
            <a:ext cx="41783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6000"/>
              <a:t> </a:t>
            </a:r>
            <a:r>
              <a:rPr lang="zh-CN" altLang="en-US" sz="6000"/>
              <a:t>连  连  看</a:t>
            </a:r>
            <a:endParaRPr lang="zh-CN" altLang="en-US" sz="600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lang="zh-CN" altLang="en-US"/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WPS 演示</Application>
  <PresentationFormat>宽屏</PresentationFormat>
  <Paragraphs>14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Microsoft JhengHei</vt:lpstr>
      <vt:lpstr>微软雅黑</vt:lpstr>
      <vt:lpstr>Arial Unicode MS</vt:lpstr>
      <vt:lpstr>等线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kingsoft</dc:creator>
  <cp:lastModifiedBy>可乐谷-Jasmine</cp:lastModifiedBy>
  <cp:revision>447</cp:revision>
  <dcterms:created xsi:type="dcterms:W3CDTF">2017-08-03T09:01:00Z</dcterms:created>
  <dcterms:modified xsi:type="dcterms:W3CDTF">2020-03-02T11:36:18Z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2052-11.1.0.9440</vt:lpwstr>
  </property>
</Properties>
</file>