
<file path=[Content_Types].xml><?xml version="1.0" encoding="utf-8"?>
<Types xmlns="http://schemas.openxmlformats.org/package/2006/content-types">
  <Default Extension="jpeg" ContentType="image/jpeg"/>
  <Default Extension="wav" ContentType="audio/x-wav"/>
  <Default Extension="png" ContentType="image/png"/>
  <Default Extension="mp3" ContentType="audio/mp3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7"/>
  </p:handoutMasterIdLst>
  <p:sldIdLst>
    <p:sldId id="298" r:id="rId3"/>
    <p:sldId id="300" r:id="rId5"/>
    <p:sldId id="301" r:id="rId6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CD8F0E"/>
    <a:srgbClr val="CC66FF"/>
    <a:srgbClr val="FF3399"/>
    <a:srgbClr val="FF0066"/>
    <a:srgbClr val="FF8D41"/>
    <a:srgbClr val="B38630"/>
    <a:srgbClr val="FDF5AD"/>
    <a:srgbClr val="B2B2B2"/>
    <a:srgbClr val="2020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 showGuides="1">
      <p:cViewPr>
        <p:scale>
          <a:sx n="112" d="100"/>
          <a:sy n="112" d="100"/>
        </p:scale>
        <p:origin x="1512" y="1254"/>
      </p:cViewPr>
      <p:guideLst>
        <p:guide orient="horz" pos="2160"/>
        <p:guide pos="3804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handoutMaster" Target="handoutMasters/handout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45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45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45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C8D182-E4C8-4120-9249-FC9774456FF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>
                <a:sym typeface="+mn-ea"/>
              </a:rPr>
              <a:t>点击图片发声</a:t>
            </a:r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r>
              <a:rPr lang="zh-CN" altLang="en-US"/>
              <a:t>鼠标滑过图片，发声</a:t>
            </a:r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defRPr sz="60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blipFill dpi="0" rotWithShape="0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sz="2400" b="1" i="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sz="4800" b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sz="2400" b="1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 noChangeAspect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 dirty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marL="0" indent="0">
              <a:lnSpc>
                <a:spcPct val="150000"/>
              </a:lnSpc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cxnSp>
        <p:nvCxnSpPr>
          <p:cNvPr id="8" name="直接连接符 7" hidden="1"/>
          <p:cNvCxnSpPr/>
          <p:nvPr userDrawn="1"/>
        </p:nvCxnSpPr>
        <p:spPr>
          <a:xfrm>
            <a:off x="742950" y="434340"/>
            <a:ext cx="0" cy="139128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tags" Target="../tags/tag3.xml"/><Relationship Id="rId13" Type="http://schemas.openxmlformats.org/officeDocument/2006/relationships/tags" Target="../tags/tag2.xml"/><Relationship Id="rId12" Type="http://schemas.openxmlformats.org/officeDocument/2006/relationships/tags" Target="../tags/tag1.xml"/><Relationship Id="rId11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 userDrawn="1">
            <p:custDataLst>
              <p:tags r:id="rId14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microsoft.com/office/2007/relationships/media" Target="../media/media1.mp3"/><Relationship Id="rId7" Type="http://schemas.openxmlformats.org/officeDocument/2006/relationships/audio" Target="../media/media1.mp3"/><Relationship Id="rId6" Type="http://schemas.microsoft.com/office/2007/relationships/media" Target="../media/audio2.wav"/><Relationship Id="rId5" Type="http://schemas.openxmlformats.org/officeDocument/2006/relationships/audio" Target="../media/audio2.wav"/><Relationship Id="rId4" Type="http://schemas.openxmlformats.org/officeDocument/2006/relationships/image" Target="../media/image3.png"/><Relationship Id="rId3" Type="http://schemas.microsoft.com/office/2007/relationships/media" Target="../media/audio1.wav"/><Relationship Id="rId2" Type="http://schemas.openxmlformats.org/officeDocument/2006/relationships/audio" Target="../media/audio1.wav"/><Relationship Id="rId19" Type="http://schemas.openxmlformats.org/officeDocument/2006/relationships/notesSlide" Target="../notesSlides/notesSlide1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4.xml"/><Relationship Id="rId16" Type="http://schemas.openxmlformats.org/officeDocument/2006/relationships/image" Target="../media/image9.png"/><Relationship Id="rId15" Type="http://schemas.openxmlformats.org/officeDocument/2006/relationships/image" Target="../media/image8.png"/><Relationship Id="rId14" Type="http://schemas.openxmlformats.org/officeDocument/2006/relationships/image" Target="../media/image7.png"/><Relationship Id="rId13" Type="http://schemas.openxmlformats.org/officeDocument/2006/relationships/audio" Target="../media/audio4.wav"/><Relationship Id="rId12" Type="http://schemas.openxmlformats.org/officeDocument/2006/relationships/image" Target="../media/image6.png"/><Relationship Id="rId11" Type="http://schemas.openxmlformats.org/officeDocument/2006/relationships/audio" Target="../media/audio3.wav"/><Relationship Id="rId10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image" Target="../media/image4.png"/><Relationship Id="rId8" Type="http://schemas.microsoft.com/office/2007/relationships/media" Target="../media/media1.mp3"/><Relationship Id="rId7" Type="http://schemas.openxmlformats.org/officeDocument/2006/relationships/audio" Target="../media/media1.mp3"/><Relationship Id="rId6" Type="http://schemas.microsoft.com/office/2007/relationships/media" Target="../media/audio2.wav"/><Relationship Id="rId5" Type="http://schemas.openxmlformats.org/officeDocument/2006/relationships/audio" Target="../media/audio2.wav"/><Relationship Id="rId4" Type="http://schemas.openxmlformats.org/officeDocument/2006/relationships/image" Target="../media/image3.png"/><Relationship Id="rId3" Type="http://schemas.microsoft.com/office/2007/relationships/media" Target="../media/audio1.wav"/><Relationship Id="rId2" Type="http://schemas.openxmlformats.org/officeDocument/2006/relationships/audio" Target="../media/audio1.wav"/><Relationship Id="rId19" Type="http://schemas.openxmlformats.org/officeDocument/2006/relationships/notesSlide" Target="../notesSlides/notesSlide2.xml"/><Relationship Id="rId18" Type="http://schemas.openxmlformats.org/officeDocument/2006/relationships/slideLayout" Target="../slideLayouts/slideLayout2.xml"/><Relationship Id="rId17" Type="http://schemas.openxmlformats.org/officeDocument/2006/relationships/tags" Target="../tags/tag5.xml"/><Relationship Id="rId16" Type="http://schemas.openxmlformats.org/officeDocument/2006/relationships/image" Target="../media/image9.png"/><Relationship Id="rId15" Type="http://schemas.openxmlformats.org/officeDocument/2006/relationships/image" Target="../media/image8.png"/><Relationship Id="rId14" Type="http://schemas.openxmlformats.org/officeDocument/2006/relationships/image" Target="../media/image7.png"/><Relationship Id="rId13" Type="http://schemas.openxmlformats.org/officeDocument/2006/relationships/audio" Target="../media/audio4.wav"/><Relationship Id="rId12" Type="http://schemas.openxmlformats.org/officeDocument/2006/relationships/image" Target="../media/image6.png"/><Relationship Id="rId11" Type="http://schemas.openxmlformats.org/officeDocument/2006/relationships/audio" Target="../media/audio3.wav"/><Relationship Id="rId10" Type="http://schemas.openxmlformats.org/officeDocument/2006/relationships/image" Target="../media/image5.png"/><Relationship Id="rId1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996440" y="320040"/>
            <a:ext cx="619125" cy="619125"/>
          </a:xfrm>
          <a:prstGeom prst="rect">
            <a:avLst/>
          </a:prstGeom>
        </p:spPr>
      </p:pic>
      <p:pic>
        <p:nvPicPr>
          <p:cNvPr id="22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3517900"/>
            <a:ext cx="619125" cy="619125"/>
          </a:xfrm>
          <a:prstGeom prst="rect">
            <a:avLst/>
          </a:prstGeom>
        </p:spPr>
      </p:pic>
      <p:pic>
        <p:nvPicPr>
          <p:cNvPr id="19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2898775"/>
            <a:ext cx="619125" cy="619125"/>
          </a:xfrm>
          <a:prstGeom prst="rect">
            <a:avLst/>
          </a:prstGeom>
        </p:spPr>
      </p:pic>
      <p:pic>
        <p:nvPicPr>
          <p:cNvPr id="16" name="mop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13550" y="3738245"/>
            <a:ext cx="619125" cy="619125"/>
          </a:xfrm>
          <a:prstGeom prst="rect">
            <a:avLst/>
          </a:prstGeom>
        </p:spPr>
      </p:pic>
      <p:pic>
        <p:nvPicPr>
          <p:cNvPr id="10" name="bear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13550" y="2898775"/>
            <a:ext cx="619125" cy="619125"/>
          </a:xfrm>
          <a:prstGeom prst="rect">
            <a:avLst/>
          </a:prstGeom>
        </p:spPr>
      </p:pic>
      <p:pic>
        <p:nvPicPr>
          <p:cNvPr id="9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39740" y="713105"/>
            <a:ext cx="619125" cy="619125"/>
          </a:xfrm>
          <a:prstGeom prst="rect">
            <a:avLst/>
          </a:prstGeom>
        </p:spPr>
      </p:pic>
      <p:pic>
        <p:nvPicPr>
          <p:cNvPr id="7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3796665"/>
            <a:ext cx="619125" cy="619125"/>
          </a:xfrm>
          <a:prstGeom prst="rect">
            <a:avLst/>
          </a:prstGeom>
        </p:spPr>
      </p:pic>
      <p:pic>
        <p:nvPicPr>
          <p:cNvPr id="5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13485" y="320040"/>
            <a:ext cx="619125" cy="619125"/>
          </a:xfrm>
          <a:prstGeom prst="rect">
            <a:avLst/>
          </a:prstGeom>
        </p:spPr>
      </p:pic>
      <p:sp>
        <p:nvSpPr>
          <p:cNvPr id="21" name="圆角矩形 20"/>
          <p:cNvSpPr/>
          <p:nvPr/>
        </p:nvSpPr>
        <p:spPr>
          <a:xfrm>
            <a:off x="6587490" y="1969770"/>
            <a:ext cx="3350260" cy="2512695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1" name="圆角矩形 10"/>
          <p:cNvSpPr/>
          <p:nvPr/>
        </p:nvSpPr>
        <p:spPr>
          <a:xfrm>
            <a:off x="1627505" y="2011045"/>
            <a:ext cx="3350260" cy="2512695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grpSp>
        <p:nvGrpSpPr>
          <p:cNvPr id="12" name="组合 11"/>
          <p:cNvGrpSpPr/>
          <p:nvPr/>
        </p:nvGrpSpPr>
        <p:grpSpPr>
          <a:xfrm>
            <a:off x="336550" y="321945"/>
            <a:ext cx="2612390" cy="648335"/>
            <a:chOff x="314374" y="308691"/>
            <a:chExt cx="1909222" cy="473733"/>
          </a:xfrm>
        </p:grpSpPr>
        <p:sp>
          <p:nvSpPr>
            <p:cNvPr id="13" name="圆角矩形 12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538256" y="431050"/>
            <a:ext cx="2177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Listen and Circle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0" y="575945"/>
            <a:ext cx="894080" cy="894080"/>
          </a:xfrm>
          <a:prstGeom prst="rect">
            <a:avLst/>
          </a:prstGeom>
        </p:spPr>
      </p:pic>
      <p:pic>
        <p:nvPicPr>
          <p:cNvPr id="6" name="图片 5">
            <a:hlinkClick r:id="" action="ppaction://noaction">
              <a:snd r:embed="rId11" name="applause.wav"/>
            </a:hlinkClick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5530" y="5317490"/>
            <a:ext cx="775335" cy="775335"/>
          </a:xfrm>
          <a:prstGeom prst="rect">
            <a:avLst/>
          </a:prstGeom>
        </p:spPr>
      </p:pic>
      <p:pic>
        <p:nvPicPr>
          <p:cNvPr id="17" name="图片 16">
            <a:hlinkClick r:id="" action="ppaction://noaction">
              <a:snd r:embed="rId13" name="explode.wav"/>
            </a:hlinkClick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65190" y="5317490"/>
            <a:ext cx="775335" cy="775335"/>
          </a:xfrm>
          <a:prstGeom prst="rect">
            <a:avLst/>
          </a:prstGeom>
        </p:spPr>
      </p:pic>
      <p:pic>
        <p:nvPicPr>
          <p:cNvPr id="2" name="图片 1" descr="mop-1"/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584315" y="1969770"/>
            <a:ext cx="3352800" cy="2517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 descr="map-1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27505" y="1989455"/>
            <a:ext cx="3410585" cy="255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图片 17" descr="map-1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27505" y="2000885"/>
            <a:ext cx="3350260" cy="255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653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1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seq concurrent="1" nextAc="seek">
              <p:cTn id="11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" fill="hold">
                      <p:stCondLst>
                        <p:cond delay="0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1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5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1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5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18" dur="731" fill="hold"/>
                                        <p:tgtEl>
                                          <p:spTgt spid="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audio>
              <p:cMediaNode>
                <p:cTn id="1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2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seq concurrent="1" nextAc="seek">
              <p:cTn id="21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" fill="hold">
                      <p:stCondLst>
                        <p:cond delay="0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to="" calcmode="lin" valueType="num">
                                      <p:cBhvr>
                                        <p:cTn id="25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*1.5"/>
                                          </p:val>
                                        </p:tav>
                                      </p:tavLst>
                                    </p:anim>
                                    <p:anim to="" calcmode="lin" valueType="num">
                                      <p:cBhvr>
                                        <p:cTn id="26" dur="5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1.5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" presetClass="mediacall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28" dur="653" fill="hold"/>
                                        <p:tgtEl>
                                          <p:spTgt spid="2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audio>
              <p:cMediaNode>
                <p:cTn id="2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3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996440" y="320040"/>
            <a:ext cx="619125" cy="619125"/>
          </a:xfrm>
          <a:prstGeom prst="rect">
            <a:avLst/>
          </a:prstGeom>
        </p:spPr>
      </p:pic>
      <p:pic>
        <p:nvPicPr>
          <p:cNvPr id="22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3517900"/>
            <a:ext cx="619125" cy="619125"/>
          </a:xfrm>
          <a:prstGeom prst="rect">
            <a:avLst/>
          </a:prstGeom>
        </p:spPr>
      </p:pic>
      <p:pic>
        <p:nvPicPr>
          <p:cNvPr id="19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2898775"/>
            <a:ext cx="619125" cy="619125"/>
          </a:xfrm>
          <a:prstGeom prst="rect">
            <a:avLst/>
          </a:prstGeom>
        </p:spPr>
      </p:pic>
      <p:pic>
        <p:nvPicPr>
          <p:cNvPr id="16" name="mop">
            <a:hlinkClick r:id="" action="ppaction://media"/>
          </p:cNvPr>
          <p:cNvPicPr/>
          <p:nvPr>
            <a:audioFile r:link="rId5"/>
            <p:extLst>
              <p:ext uri="{DAA4B4D4-6D71-4841-9C94-3DE7FCFB9230}">
                <p14:media xmlns:p14="http://schemas.microsoft.com/office/powerpoint/2010/main" r:embed="rId6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13550" y="3738245"/>
            <a:ext cx="619125" cy="619125"/>
          </a:xfrm>
          <a:prstGeom prst="rect">
            <a:avLst/>
          </a:prstGeom>
        </p:spPr>
      </p:pic>
      <p:pic>
        <p:nvPicPr>
          <p:cNvPr id="10" name="bear">
            <a:hlinkClick r:id="" action="ppaction://media"/>
          </p:cNvPr>
          <p:cNvPicPr/>
          <p:nvPr>
            <a:audioFile r:link="rId7"/>
            <p:extLst>
              <p:ext uri="{DAA4B4D4-6D71-4841-9C94-3DE7FCFB9230}">
                <p14:media xmlns:p14="http://schemas.microsoft.com/office/powerpoint/2010/main" r:embed="rId8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6813550" y="2898775"/>
            <a:ext cx="619125" cy="619125"/>
          </a:xfrm>
          <a:prstGeom prst="rect">
            <a:avLst/>
          </a:prstGeom>
        </p:spPr>
      </p:pic>
      <p:pic>
        <p:nvPicPr>
          <p:cNvPr id="9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5539740" y="713105"/>
            <a:ext cx="619125" cy="619125"/>
          </a:xfrm>
          <a:prstGeom prst="rect">
            <a:avLst/>
          </a:prstGeom>
        </p:spPr>
      </p:pic>
      <p:pic>
        <p:nvPicPr>
          <p:cNvPr id="7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4326890" y="3796665"/>
            <a:ext cx="619125" cy="619125"/>
          </a:xfrm>
          <a:prstGeom prst="rect">
            <a:avLst/>
          </a:prstGeom>
        </p:spPr>
      </p:pic>
      <p:pic>
        <p:nvPicPr>
          <p:cNvPr id="5" name="map">
            <a:hlinkClick r:id="" action="ppaction://media"/>
          </p:cNvPr>
          <p:cNvPicPr/>
          <p:nvPr>
            <a:audioFile r:link="rId2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1213485" y="320040"/>
            <a:ext cx="619125" cy="619125"/>
          </a:xfrm>
          <a:prstGeom prst="rect">
            <a:avLst/>
          </a:prstGeom>
        </p:spPr>
      </p:pic>
      <p:sp>
        <p:nvSpPr>
          <p:cNvPr id="21" name="圆角矩形 20"/>
          <p:cNvSpPr/>
          <p:nvPr/>
        </p:nvSpPr>
        <p:spPr>
          <a:xfrm>
            <a:off x="6587490" y="1969770"/>
            <a:ext cx="3350260" cy="2512695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sp>
        <p:nvSpPr>
          <p:cNvPr id="11" name="圆角矩形 10"/>
          <p:cNvSpPr/>
          <p:nvPr/>
        </p:nvSpPr>
        <p:spPr>
          <a:xfrm>
            <a:off x="1627505" y="2011045"/>
            <a:ext cx="3350260" cy="2512695"/>
          </a:xfrm>
          <a:prstGeom prst="roundRect">
            <a:avLst>
              <a:gd name="adj" fmla="val 3042"/>
            </a:avLst>
          </a:prstGeom>
          <a:solidFill>
            <a:srgbClr val="FDF5AD"/>
          </a:solidFill>
          <a:ln w="28575"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 altLang="zh-CN" dirty="0"/>
          </a:p>
        </p:txBody>
      </p:sp>
      <p:grpSp>
        <p:nvGrpSpPr>
          <p:cNvPr id="12" name="组合 11"/>
          <p:cNvGrpSpPr/>
          <p:nvPr/>
        </p:nvGrpSpPr>
        <p:grpSpPr>
          <a:xfrm>
            <a:off x="336550" y="321945"/>
            <a:ext cx="2612390" cy="648335"/>
            <a:chOff x="314374" y="308691"/>
            <a:chExt cx="1909222" cy="473733"/>
          </a:xfrm>
        </p:grpSpPr>
        <p:sp>
          <p:nvSpPr>
            <p:cNvPr id="13" name="圆角矩形 12"/>
            <p:cNvSpPr/>
            <p:nvPr/>
          </p:nvSpPr>
          <p:spPr>
            <a:xfrm>
              <a:off x="342378" y="331987"/>
              <a:ext cx="1881218" cy="450437"/>
            </a:xfrm>
            <a:prstGeom prst="roundRect">
              <a:avLst>
                <a:gd name="adj" fmla="val 50000"/>
              </a:avLst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5">
                <a:shade val="50000"/>
              </a:schemeClr>
            </a:lnRef>
            <a:fillRef idx="1">
              <a:schemeClr val="accent5"/>
            </a:fillRef>
            <a:effectRef idx="0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9"/>
            <a:stretch>
              <a:fillRect/>
            </a:stretch>
          </p:blipFill>
          <p:spPr>
            <a:xfrm>
              <a:off x="314374" y="308691"/>
              <a:ext cx="1883827" cy="451143"/>
            </a:xfrm>
            <a:prstGeom prst="rect">
              <a:avLst/>
            </a:prstGeom>
          </p:spPr>
        </p:pic>
      </p:grpSp>
      <p:sp>
        <p:nvSpPr>
          <p:cNvPr id="15" name="文本框 14"/>
          <p:cNvSpPr txBox="1"/>
          <p:nvPr/>
        </p:nvSpPr>
        <p:spPr>
          <a:xfrm>
            <a:off x="538256" y="431050"/>
            <a:ext cx="217741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Microsoft JhengHei" panose="020B0604030504040204" charset="-120"/>
                <a:ea typeface="Microsoft JhengHei" panose="020B0604030504040204" charset="-120"/>
              </a:rPr>
              <a:t>Listen and Circle</a:t>
            </a:r>
            <a:endParaRPr lang="en-US" altLang="zh-CN" sz="2000" b="1" dirty="0">
              <a:solidFill>
                <a:schemeClr val="bg1"/>
              </a:solidFill>
              <a:latin typeface="Microsoft JhengHei" panose="020B0604030504040204" charset="-120"/>
              <a:ea typeface="Microsoft JhengHei" panose="020B0604030504040204" charset="-120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2580" y="575310"/>
            <a:ext cx="894080" cy="894080"/>
          </a:xfrm>
          <a:prstGeom prst="rect">
            <a:avLst/>
          </a:prstGeom>
        </p:spPr>
      </p:pic>
      <p:pic>
        <p:nvPicPr>
          <p:cNvPr id="6" name="图片 5">
            <a:hlinkClick r:id="" action="ppaction://noaction">
              <a:snd r:embed="rId11" name="applause.wav"/>
            </a:hlinkClick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4405" y="5317490"/>
            <a:ext cx="775335" cy="775335"/>
          </a:xfrm>
          <a:prstGeom prst="rect">
            <a:avLst/>
          </a:prstGeom>
        </p:spPr>
      </p:pic>
      <p:pic>
        <p:nvPicPr>
          <p:cNvPr id="17" name="图片 16">
            <a:hlinkClick r:id="" action="ppaction://noaction">
              <a:snd r:embed="rId13" name="explode.wav"/>
            </a:hlinkClick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8215" y="5317490"/>
            <a:ext cx="775335" cy="775335"/>
          </a:xfrm>
          <a:prstGeom prst="rect">
            <a:avLst/>
          </a:prstGeom>
        </p:spPr>
      </p:pic>
      <p:pic>
        <p:nvPicPr>
          <p:cNvPr id="2" name="图片 1" descr="mop-1">
            <a:hlinkHover r:id="" action="ppaction://noaction">
              <a:snd r:embed="rId5" name="mop"/>
            </a:hlinkHover>
          </p:cNvPr>
          <p:cNvPicPr>
            <a:picLocks noChangeAspect="1"/>
          </p:cNvPicPr>
          <p:nvPr/>
        </p:nvPicPr>
        <p:blipFill>
          <a:blip r:embed="rId15" cstate="print"/>
          <a:stretch>
            <a:fillRect/>
          </a:stretch>
        </p:blipFill>
        <p:spPr>
          <a:xfrm>
            <a:off x="6584315" y="1969770"/>
            <a:ext cx="3352800" cy="25177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图片 3" descr="map-1"/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27505" y="1989455"/>
            <a:ext cx="3410585" cy="255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" name="图片 17" descr="map-1">
            <a:hlinkHover r:id="" action="ppaction://noaction">
              <a:snd r:embed="rId2" name="map"/>
            </a:hlinkHover>
          </p:cNvPr>
          <p:cNvPicPr>
            <a:picLocks noChangeAspect="1"/>
          </p:cNvPicPr>
          <p:nvPr/>
        </p:nvPicPr>
        <p:blipFill>
          <a:blip r:embed="rId16" cstate="print"/>
          <a:stretch>
            <a:fillRect/>
          </a:stretch>
        </p:blipFill>
        <p:spPr>
          <a:xfrm>
            <a:off x="1627505" y="2000885"/>
            <a:ext cx="3350260" cy="25558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custDataLst>
      <p:tags r:id="rId17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 additive="base">
                                        <p:cTn id="6" dur="653" fill="hold"/>
                                        <p:tgtEl>
                                          <p:spTgt spid="2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7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  <p:audio>
              <p:cMediaNode>
                <p:cTn id="8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7"/>
                </p:tgtEl>
              </p:cMediaNode>
            </p:audio>
            <p:audio>
              <p:cMediaNode>
                <p:cTn id="9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9"/>
                </p:tgtEl>
              </p:cMediaNode>
            </p:audio>
            <p:audio>
              <p:cMediaNode>
                <p:cTn id="10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0"/>
                </p:tgtEl>
              </p:cMediaNode>
            </p:audio>
            <p:audio>
              <p:cMediaNode>
                <p:cTn id="11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6"/>
                </p:tgtEl>
              </p:cMediaNode>
            </p:audio>
            <p:audio>
              <p:cMediaNode>
                <p:cTn id="12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19"/>
                </p:tgtEl>
              </p:cMediaNode>
            </p:audio>
            <p:audio>
              <p:cMediaNode>
                <p:cTn id="13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2"/>
                </p:tgtEl>
              </p:cMediaNode>
            </p:audio>
            <p:audio>
              <p:cMediaNode>
                <p:cTn id="14" fill="hold" display="1">
                  <p:stCondLst>
                    <p:cond delay="indefinite"/>
                  </p:stCondLst>
                  <p:endCondLst>
                    <p:cond evt="onNext">
                      <p:tgtEl>
                        <p:sldTgt/>
                      </p:tgtEl>
                    </p:cond>
                    <p:cond evt="onPrev">
                      <p:tgtEl>
                        <p:sldTgt/>
                      </p:tgtEl>
                    </p:cond>
                    <p:cond evt="onStopAudio">
                      <p:tgtEl>
                        <p:sldTgt/>
                      </p:tgtEl>
                    </p:cond>
                  </p:endCondLst>
                </p:cTn>
                <p:tgtEl>
                  <p:spTgt spid="23"/>
                </p:tgtEl>
              </p:cMediaNode>
            </p:audi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圆角矩形 3"/>
          <p:cNvSpPr/>
          <p:nvPr/>
        </p:nvSpPr>
        <p:spPr>
          <a:xfrm>
            <a:off x="2535555" y="1562735"/>
            <a:ext cx="7268210" cy="3999865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78300" y="2921635"/>
            <a:ext cx="417830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6000"/>
              <a:t>拼 读 练 习</a:t>
            </a:r>
            <a:endParaRPr lang="zh-CN" altLang="en-US" sz="6000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2.xml><?xml version="1.0" encoding="utf-8"?>
<p:tagLst xmlns:p="http://schemas.openxmlformats.org/presentationml/2006/main">
  <p:tag name="KSO_WM_TAG_VERSION" val="1.0"/>
  <p:tag name="KSO_WM_TEMPLATE_CATEGORY" val="custom"/>
  <p:tag name="KSO_WM_TEMPLATE_INDEX" val="20187308"/>
</p:tagLst>
</file>

<file path=ppt/tags/tag3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20187308"/>
  <p:tag name="KSO_WM_TEMPLATE_THUMBS_INDEX" val="1、2、3、6、8、10、11、12、15"/>
</p:tagLst>
</file>

<file path=ppt/tags/tag4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5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6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heme/theme1.xml><?xml version="1.0" encoding="utf-8"?>
<a:theme xmlns:a="http://schemas.openxmlformats.org/drawingml/2006/main" name="Office 主题​​">
  <a:themeElements>
    <a:clrScheme name="2019空白演示文档">
      <a:dk1>
        <a:srgbClr val="000000"/>
      </a:dk1>
      <a:lt1>
        <a:srgbClr val="FFFFFF"/>
      </a:lt1>
      <a:dk2>
        <a:srgbClr val="E6E4E4"/>
      </a:dk2>
      <a:lt2>
        <a:srgbClr val="FFFFFF"/>
      </a:lt2>
      <a:accent1>
        <a:srgbClr val="477DEA"/>
      </a:accent1>
      <a:accent2>
        <a:srgbClr val="9B9B9B"/>
      </a:accent2>
      <a:accent3>
        <a:srgbClr val="F3B745"/>
      </a:accent3>
      <a:accent4>
        <a:srgbClr val="477EE7"/>
      </a:accent4>
      <a:accent5>
        <a:srgbClr val="4BA151"/>
      </a:accent5>
      <a:accent6>
        <a:srgbClr val="E9403C"/>
      </a:accent6>
      <a:hlink>
        <a:srgbClr val="0563C1"/>
      </a:hlink>
      <a:folHlink>
        <a:srgbClr val="954D72"/>
      </a:folHlink>
    </a:clrScheme>
    <a:fontScheme name="2019空白演示文档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>
          <a:defRPr lang="zh-CN" altLang="en-US"/>
        </a:defPPr>
      </a:lstStyle>
    </a:tx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WPS 演示</Application>
  <PresentationFormat>宽屏</PresentationFormat>
  <Paragraphs>6</Paragraphs>
  <Slides>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1" baseType="lpstr">
      <vt:lpstr>Arial</vt:lpstr>
      <vt:lpstr>宋体</vt:lpstr>
      <vt:lpstr>Wingdings</vt:lpstr>
      <vt:lpstr>Microsoft JhengHei</vt:lpstr>
      <vt:lpstr>微软雅黑</vt:lpstr>
      <vt:lpstr>Arial Unicode MS</vt:lpstr>
      <vt:lpstr>等线</vt:lpstr>
      <vt:lpstr>Office 主题​​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kingsoft</dc:creator>
  <cp:lastModifiedBy>可乐谷-Jasmine</cp:lastModifiedBy>
  <cp:revision>449</cp:revision>
  <dcterms:created xsi:type="dcterms:W3CDTF">2017-08-03T09:01:00Z</dcterms:created>
  <dcterms:modified xsi:type="dcterms:W3CDTF">2020-03-02T11:35:21Z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2052-11.1.0.9440</vt:lpwstr>
  </property>
</Properties>
</file>