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mp3" ContentType="audio/mp3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273" r:id="rId3"/>
    <p:sldId id="258" r:id="rId5"/>
    <p:sldId id="275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D8F0E"/>
    <a:srgbClr val="CC66FF"/>
    <a:srgbClr val="FF3399"/>
    <a:srgbClr val="FF0066"/>
    <a:srgbClr val="FF8D41"/>
    <a:srgbClr val="B38630"/>
    <a:srgbClr val="FDF5AD"/>
    <a:srgbClr val="B2B2B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>
        <p:scale>
          <a:sx n="112" d="100"/>
          <a:sy n="112" d="100"/>
        </p:scale>
        <p:origin x="1512" y="12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audio" Target="../media/audio2.wav"/><Relationship Id="rId8" Type="http://schemas.microsoft.com/office/2007/relationships/media" Target="../media/media2.mp3"/><Relationship Id="rId7" Type="http://schemas.openxmlformats.org/officeDocument/2006/relationships/audio" Target="../media/media2.mp3"/><Relationship Id="rId6" Type="http://schemas.microsoft.com/office/2007/relationships/media" Target="../media/audio1.wav"/><Relationship Id="rId5" Type="http://schemas.openxmlformats.org/officeDocument/2006/relationships/audio" Target="../media/audio1.wav"/><Relationship Id="rId4" Type="http://schemas.openxmlformats.org/officeDocument/2006/relationships/image" Target="../media/image3.png"/><Relationship Id="rId3" Type="http://schemas.microsoft.com/office/2007/relationships/media" Target="../media/media1.mp3"/><Relationship Id="rId22" Type="http://schemas.openxmlformats.org/officeDocument/2006/relationships/notesSlide" Target="../notesSlides/notesSlide1.xml"/><Relationship Id="rId21" Type="http://schemas.openxmlformats.org/officeDocument/2006/relationships/slideLayout" Target="../slideLayouts/slideLayout1.xml"/><Relationship Id="rId20" Type="http://schemas.openxmlformats.org/officeDocument/2006/relationships/tags" Target="../tags/tag4.xml"/><Relationship Id="rId2" Type="http://schemas.openxmlformats.org/officeDocument/2006/relationships/audio" Target="../media/media1.mp3"/><Relationship Id="rId19" Type="http://schemas.openxmlformats.org/officeDocument/2006/relationships/image" Target="../media/image12.png"/><Relationship Id="rId18" Type="http://schemas.openxmlformats.org/officeDocument/2006/relationships/image" Target="../media/image11.png"/><Relationship Id="rId17" Type="http://schemas.openxmlformats.org/officeDocument/2006/relationships/image" Target="../media/image10.png"/><Relationship Id="rId16" Type="http://schemas.openxmlformats.org/officeDocument/2006/relationships/image" Target="../media/image9.png"/><Relationship Id="rId15" Type="http://schemas.openxmlformats.org/officeDocument/2006/relationships/image" Target="../media/image8.png"/><Relationship Id="rId14" Type="http://schemas.openxmlformats.org/officeDocument/2006/relationships/image" Target="../media/image7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1" Type="http://schemas.openxmlformats.org/officeDocument/2006/relationships/image" Target="../media/image4.png"/><Relationship Id="rId10" Type="http://schemas.microsoft.com/office/2007/relationships/media" Target="../media/audio2.wav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microsoft.com/office/2007/relationships/media" Target="../media/audio2.wav"/><Relationship Id="rId7" Type="http://schemas.openxmlformats.org/officeDocument/2006/relationships/audio" Target="../media/audio2.wav"/><Relationship Id="rId6" Type="http://schemas.microsoft.com/office/2007/relationships/media" Target="../media/media2.mp3"/><Relationship Id="rId5" Type="http://schemas.openxmlformats.org/officeDocument/2006/relationships/audio" Target="../media/media2.mp3"/><Relationship Id="rId4" Type="http://schemas.openxmlformats.org/officeDocument/2006/relationships/image" Target="../media/image3.png"/><Relationship Id="rId3" Type="http://schemas.microsoft.com/office/2007/relationships/media" Target="../media/media1.mp3"/><Relationship Id="rId2" Type="http://schemas.openxmlformats.org/officeDocument/2006/relationships/audio" Target="../media/media1.mp3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9.xml"/><Relationship Id="rId16" Type="http://schemas.openxmlformats.org/officeDocument/2006/relationships/image" Target="../media/image14.png"/><Relationship Id="rId15" Type="http://schemas.openxmlformats.org/officeDocument/2006/relationships/tags" Target="../tags/tag8.xml"/><Relationship Id="rId14" Type="http://schemas.openxmlformats.org/officeDocument/2006/relationships/image" Target="../media/image13.png"/><Relationship Id="rId13" Type="http://schemas.openxmlformats.org/officeDocument/2006/relationships/tags" Target="../tags/tag7.xml"/><Relationship Id="rId12" Type="http://schemas.openxmlformats.org/officeDocument/2006/relationships/image" Target="../media/image5.png"/><Relationship Id="rId11" Type="http://schemas.openxmlformats.org/officeDocument/2006/relationships/tags" Target="../tags/tag6.xml"/><Relationship Id="rId10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2" name="cat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592310" y="6015355"/>
            <a:ext cx="619125" cy="619125"/>
          </a:xfrm>
          <a:prstGeom prst="rect">
            <a:avLst/>
          </a:prstGeom>
        </p:spPr>
      </p:pic>
      <p:pic>
        <p:nvPicPr>
          <p:cNvPr id="11" name="dog">
            <a:hlinkClick r:id="" action="ppaction://media"/>
          </p:cNvPr>
          <p:cNvPicPr/>
          <p:nvPr>
            <a:audioFile r:link="rId5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27930" y="5898515"/>
            <a:ext cx="619125" cy="619125"/>
          </a:xfrm>
          <a:prstGeom prst="rect">
            <a:avLst/>
          </a:prstGeom>
        </p:spPr>
      </p:pic>
      <p:pic>
        <p:nvPicPr>
          <p:cNvPr id="10" name="bear">
            <a:hlinkClick r:id="" action="ppaction://media"/>
          </p:cNvPr>
          <p:cNvPicPr/>
          <p:nvPr>
            <a:audioFile r:link="rId7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481820" y="2992755"/>
            <a:ext cx="619125" cy="619125"/>
          </a:xfrm>
          <a:prstGeom prst="rect">
            <a:avLst/>
          </a:prstGeom>
        </p:spPr>
      </p:pic>
      <p:pic>
        <p:nvPicPr>
          <p:cNvPr id="3" name="ant">
            <a:hlinkClick r:id="" action="ppaction://media"/>
          </p:cNvPr>
          <p:cNvPicPr/>
          <p:nvPr>
            <a:audioFile r:link="rId9"/>
            <p:extLst>
              <p:ext uri="{DAA4B4D4-6D71-4841-9C94-3DE7FCFB9230}">
                <p14:media xmlns:p14="http://schemas.microsoft.com/office/powerpoint/2010/main" r:embed="rId10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27930" y="3119755"/>
            <a:ext cx="619125" cy="619125"/>
          </a:xfrm>
          <a:prstGeom prst="rect">
            <a:avLst/>
          </a:prstGeom>
        </p:spPr>
      </p:pic>
      <p:grpSp>
        <p:nvGrpSpPr>
          <p:cNvPr id="24" name="组合 23"/>
          <p:cNvGrpSpPr/>
          <p:nvPr/>
        </p:nvGrpSpPr>
        <p:grpSpPr>
          <a:xfrm>
            <a:off x="323850" y="302895"/>
            <a:ext cx="2580005" cy="639445"/>
            <a:chOff x="314374" y="308691"/>
            <a:chExt cx="1909222" cy="473733"/>
          </a:xfrm>
        </p:grpSpPr>
        <p:sp>
          <p:nvSpPr>
            <p:cNvPr id="4" name="圆角矩形 3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6" name="文本框 5"/>
          <p:cNvSpPr txBox="1"/>
          <p:nvPr/>
        </p:nvSpPr>
        <p:spPr>
          <a:xfrm>
            <a:off x="597311" y="408190"/>
            <a:ext cx="20707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Learn the </a:t>
            </a:r>
            <a:r>
              <a:rPr lang="en-US" altLang="zh-CN" sz="2000" b="1" dirty="0" smtClean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Word</a:t>
            </a:r>
            <a:endParaRPr lang="zh-CN" altLang="en-US" sz="20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015" y="1172845"/>
            <a:ext cx="3484245" cy="2613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 descr="dog-1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320925" y="4022725"/>
            <a:ext cx="3484880" cy="2611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图片 7" descr="bear-1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682105" y="1045845"/>
            <a:ext cx="3655695" cy="2740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图片 8" descr="cat-1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671945" y="3954145"/>
            <a:ext cx="3652520" cy="2740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矩形 1"/>
          <p:cNvSpPr/>
          <p:nvPr/>
        </p:nvSpPr>
        <p:spPr>
          <a:xfrm>
            <a:off x="2352040" y="1122680"/>
            <a:ext cx="3411220" cy="260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3" name="图片 12" descr="icon_0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917690" y="4225290"/>
            <a:ext cx="434340" cy="434340"/>
          </a:xfrm>
          <a:prstGeom prst="rect">
            <a:avLst/>
          </a:prstGeom>
        </p:spPr>
      </p:pic>
      <p:pic>
        <p:nvPicPr>
          <p:cNvPr id="14" name="图片 13" descr="icon_0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592070" y="1406525"/>
            <a:ext cx="434340" cy="434340"/>
          </a:xfrm>
          <a:prstGeom prst="rect">
            <a:avLst/>
          </a:prstGeom>
        </p:spPr>
      </p:pic>
      <p:pic>
        <p:nvPicPr>
          <p:cNvPr id="16" name="图片 15" descr="icon_0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917690" y="1406525"/>
            <a:ext cx="434340" cy="434340"/>
          </a:xfrm>
          <a:prstGeom prst="rect">
            <a:avLst/>
          </a:prstGeom>
        </p:spPr>
      </p:pic>
      <p:pic>
        <p:nvPicPr>
          <p:cNvPr id="17" name="图片 16" descr="icon_0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592070" y="4326255"/>
            <a:ext cx="434340" cy="434340"/>
          </a:xfrm>
          <a:prstGeom prst="rect">
            <a:avLst/>
          </a:prstGeom>
        </p:spPr>
      </p:pic>
    </p:spTree>
    <p:custDataLst>
      <p:tags r:id="rId2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70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  <p:from x="150000" y="15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7" dur="809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  <p:from x="150000" y="15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6" dur="75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  <p:from x="150000" y="15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  <p:from x="100000" y="100000"/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35" dur="73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  <p:from x="150000" y="15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>
                <p:cTn id="40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>
                <p:cTn id="41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>
                <p:cTn id="4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cat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033895" y="3082925"/>
            <a:ext cx="619125" cy="619125"/>
          </a:xfrm>
          <a:prstGeom prst="rect">
            <a:avLst/>
          </a:prstGeom>
        </p:spPr>
      </p:pic>
      <p:pic>
        <p:nvPicPr>
          <p:cNvPr id="29" name="bear">
            <a:hlinkClick r:id="" action="ppaction://media"/>
          </p:cNvPr>
          <p:cNvPicPr/>
          <p:nvPr>
            <a:audioFile r:link="rId5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033895" y="2934970"/>
            <a:ext cx="619125" cy="619125"/>
          </a:xfrm>
          <a:prstGeom prst="rect">
            <a:avLst/>
          </a:prstGeom>
        </p:spPr>
      </p:pic>
      <p:pic>
        <p:nvPicPr>
          <p:cNvPr id="28" name="ant">
            <a:hlinkClick r:id="" action="ppaction://media"/>
          </p:cNvPr>
          <p:cNvPicPr/>
          <p:nvPr>
            <a:audioFile r:link="rId7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140575" y="2934970"/>
            <a:ext cx="619125" cy="619125"/>
          </a:xfrm>
          <a:prstGeom prst="rect">
            <a:avLst/>
          </a:prstGeom>
        </p:spPr>
      </p:pic>
      <p:sp>
        <p:nvSpPr>
          <p:cNvPr id="13" name="圆角矩形 12"/>
          <p:cNvSpPr/>
          <p:nvPr/>
        </p:nvSpPr>
        <p:spPr>
          <a:xfrm>
            <a:off x="3597269" y="542175"/>
            <a:ext cx="4320000" cy="3240000"/>
          </a:xfrm>
          <a:prstGeom prst="roundRect">
            <a:avLst>
              <a:gd name="adj" fmla="val 3042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/>
          </a:p>
        </p:txBody>
      </p:sp>
      <p:sp>
        <p:nvSpPr>
          <p:cNvPr id="12" name="圆角矩形 11"/>
          <p:cNvSpPr/>
          <p:nvPr/>
        </p:nvSpPr>
        <p:spPr>
          <a:xfrm>
            <a:off x="4263432" y="4801437"/>
            <a:ext cx="2593975" cy="77172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 smtClean="0">
                <a:latin typeface="Century Gothic" panose="020B0502020202020204" charset="0"/>
                <a:ea typeface="微软雅黑 bold" panose="020B0703020204020201" pitchFamily="34" charset="-122"/>
                <a:cs typeface="Century Gothic" panose="020B0502020202020204" charset="0"/>
              </a:rPr>
              <a:t>ant</a:t>
            </a:r>
            <a:endParaRPr lang="en-US" altLang="zh-CN" sz="4000" b="1" dirty="0" smtClean="0">
              <a:latin typeface="Century Gothic" panose="020B0502020202020204" charset="0"/>
              <a:ea typeface="微软雅黑 bold" panose="020B0703020204020201" pitchFamily="34" charset="-122"/>
              <a:cs typeface="Century Gothic" panose="020B050202020202020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892857" y="622617"/>
            <a:ext cx="19005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1.ant</a:t>
            </a:r>
            <a:endParaRPr lang="en-US" altLang="zh-CN" dirty="0"/>
          </a:p>
          <a:p>
            <a:r>
              <a:rPr lang="en-US" altLang="zh-CN" dirty="0"/>
              <a:t>2.bear</a:t>
            </a:r>
            <a:endParaRPr lang="en-US" altLang="zh-CN" dirty="0"/>
          </a:p>
          <a:p>
            <a:r>
              <a:rPr lang="en-US" altLang="zh-CN" dirty="0"/>
              <a:t>3.cat</a:t>
            </a:r>
            <a:endParaRPr lang="en-US" altLang="zh-CN" dirty="0"/>
          </a:p>
        </p:txBody>
      </p:sp>
      <p:grpSp>
        <p:nvGrpSpPr>
          <p:cNvPr id="24" name="组合 23"/>
          <p:cNvGrpSpPr/>
          <p:nvPr/>
        </p:nvGrpSpPr>
        <p:grpSpPr>
          <a:xfrm>
            <a:off x="323850" y="293370"/>
            <a:ext cx="2673350" cy="648970"/>
            <a:chOff x="314374" y="308691"/>
            <a:chExt cx="1909222" cy="473733"/>
          </a:xfrm>
        </p:grpSpPr>
        <p:sp>
          <p:nvSpPr>
            <p:cNvPr id="4" name="圆角矩形 3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6" name="文本框 5"/>
          <p:cNvSpPr txBox="1"/>
          <p:nvPr/>
        </p:nvSpPr>
        <p:spPr>
          <a:xfrm>
            <a:off x="607471" y="402475"/>
            <a:ext cx="20707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Learn the </a:t>
            </a:r>
            <a:r>
              <a:rPr lang="en-US" altLang="zh-CN" sz="2000" b="1" dirty="0" smtClean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Word</a:t>
            </a:r>
            <a:endParaRPr lang="zh-CN" altLang="en-US" sz="20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19" name="燕尾形 18"/>
          <p:cNvSpPr/>
          <p:nvPr/>
        </p:nvSpPr>
        <p:spPr>
          <a:xfrm>
            <a:off x="8309843" y="1420768"/>
            <a:ext cx="494727" cy="873213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燕尾形 19"/>
          <p:cNvSpPr/>
          <p:nvPr/>
        </p:nvSpPr>
        <p:spPr>
          <a:xfrm flipH="1">
            <a:off x="2773688" y="1420768"/>
            <a:ext cx="494727" cy="873213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PA-矩形 6"/>
          <p:cNvSpPr/>
          <p:nvPr>
            <p:custDataLst>
              <p:tags r:id="rId10"/>
            </p:custDataLst>
          </p:nvPr>
        </p:nvSpPr>
        <p:spPr>
          <a:xfrm>
            <a:off x="8112760" y="1385570"/>
            <a:ext cx="779780" cy="120523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PA-图片 2" descr="C:\Users\2GGTFQ2\Desktop\tuwen(1)\图片\43\scooter-10-a.jpgscooter-10-a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 rotWithShape="1">
          <a:blip r:embed="rId12"/>
          <a:srcRect t="5139" b="5139"/>
          <a:stretch>
            <a:fillRect/>
          </a:stretch>
        </p:blipFill>
        <p:spPr bwMode="auto">
          <a:xfrm>
            <a:off x="3671570" y="801370"/>
            <a:ext cx="4088130" cy="2752725"/>
          </a:xfrm>
          <a:prstGeom prst="rect">
            <a:avLst/>
          </a:prstGeom>
          <a:noFill/>
          <a:effectLst>
            <a:outerShdw blurRad="304800" dist="101600" sx="104000" sy="104000" algn="ctr" rotWithShape="0">
              <a:srgbClr val="000000">
                <a:alpha val="16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A-图片 2" descr="C:\Users\Administrator\Desktop\图片1.png图片1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 rotWithShape="1">
          <a:blip r:embed="rId14"/>
          <a:srcRect t="245" b="245"/>
          <a:stretch>
            <a:fillRect/>
          </a:stretch>
        </p:blipFill>
        <p:spPr bwMode="auto">
          <a:xfrm>
            <a:off x="3671570" y="622300"/>
            <a:ext cx="4129405" cy="3079750"/>
          </a:xfrm>
          <a:prstGeom prst="rect">
            <a:avLst/>
          </a:prstGeom>
          <a:noFill/>
          <a:effectLst>
            <a:outerShdw blurRad="304800" dist="101600" sx="104000" sy="104000" algn="ctr" rotWithShape="0">
              <a:srgbClr val="000000">
                <a:alpha val="16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A-图片 2" descr="C:\Users\Administrator\Desktop\图片3.png图片3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 rotWithShape="1">
          <a:blip r:embed="rId16"/>
          <a:srcRect l="267" r="267"/>
          <a:stretch>
            <a:fillRect/>
          </a:stretch>
        </p:blipFill>
        <p:spPr bwMode="auto">
          <a:xfrm>
            <a:off x="3723005" y="601345"/>
            <a:ext cx="4088130" cy="3080385"/>
          </a:xfrm>
          <a:prstGeom prst="rect">
            <a:avLst/>
          </a:prstGeom>
          <a:noFill/>
          <a:effectLst>
            <a:outerShdw blurRad="304800" dist="101600" sx="104000" sy="104000" algn="ctr" rotWithShape="0">
              <a:srgbClr val="000000">
                <a:alpha val="16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圆角矩形 22"/>
          <p:cNvSpPr/>
          <p:nvPr/>
        </p:nvSpPr>
        <p:spPr>
          <a:xfrm>
            <a:off x="4293912" y="4801437"/>
            <a:ext cx="2593975" cy="77172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4000" b="1" dirty="0" smtClean="0">
                <a:latin typeface="Century Gothic" panose="020B0502020202020204" charset="0"/>
                <a:ea typeface="微软雅黑 bold" panose="020B0703020204020201" pitchFamily="34" charset="-122"/>
                <a:cs typeface="Century Gothic" panose="020B0502020202020204" charset="0"/>
              </a:rPr>
              <a:t>bear</a:t>
            </a:r>
            <a:endParaRPr lang="en-US" altLang="zh-CN" sz="4000" b="1" dirty="0" smtClean="0">
              <a:latin typeface="Century Gothic" panose="020B0502020202020204" charset="0"/>
              <a:ea typeface="微软雅黑 bold" panose="020B0703020204020201" pitchFamily="34" charset="-122"/>
              <a:cs typeface="Century Gothic" panose="020B0502020202020204" charset="0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4375192" y="4801437"/>
            <a:ext cx="2593975" cy="77172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4000" b="1" dirty="0" smtClean="0">
                <a:latin typeface="Century Gothic" panose="020B0502020202020204" charset="0"/>
                <a:ea typeface="微软雅黑 bold" panose="020B0703020204020201" pitchFamily="34" charset="-122"/>
                <a:cs typeface="Century Gothic" panose="020B0502020202020204" charset="0"/>
              </a:rPr>
              <a:t>cat</a:t>
            </a:r>
            <a:endParaRPr lang="en-US" altLang="zh-CN" sz="4000" b="1" dirty="0" smtClean="0">
              <a:latin typeface="Century Gothic" panose="020B0502020202020204" charset="0"/>
              <a:ea typeface="微软雅黑 bold" panose="020B0703020204020201" pitchFamily="34" charset="-122"/>
              <a:cs typeface="Century Gothic" panose="020B0502020202020204" charset="0"/>
            </a:endParaRPr>
          </a:p>
        </p:txBody>
      </p:sp>
    </p:spTree>
    <p:custDataLst>
      <p:tags r:id="rId1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Motion origin="layout" path="M 0.03562508 0 L 0 0 E" pathEditMode="relative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Scale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93303" y="93281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1" dur="705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Motion origin="layout" path="M 0.03317706 4.628499E-05 L 0 0 E" pathEditMode="relative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Scale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92774" y="92785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5" dur="809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Motion origin="layout" path="M 0.03562508 0 L 0 0 E" pathEditMode="relative"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Scale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93303" y="93281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44" dur="731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4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55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  <p:audio>
              <p:cMediaNode>
                <p:cTn id="56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  <p:bldLst>
      <p:bldP spid="27" grpId="0" bldLvl="0" animBg="1"/>
      <p:bldP spid="23" grpId="0" bldLvl="0" animBg="1"/>
      <p:bldP spid="12" grpId="0" bldLvl="0" animBg="1"/>
      <p:bldP spid="12" grpId="1" bldLvl="0" animBg="1"/>
      <p:bldP spid="23" grpId="1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1616710" y="979805"/>
            <a:ext cx="9153525" cy="51174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4178300" y="2921635"/>
            <a:ext cx="4178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/>
              <a:t>听 音 选 择</a:t>
            </a:r>
            <a:endParaRPr lang="zh-CN" altLang="en-US" sz="6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p="http://schemas.openxmlformats.org/presentationml/2006/main">
  <p:tag name="KSO_WM_UNIT_DIAGRAM_MODELTYPE" val="flashPicture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SUBTYPE" val="f"/>
  <p:tag name="KSO_WM_UNIT_TYPE" val="ζ_i"/>
  <p:tag name="KSO_WM_UNIT_INDEX" val="1_1"/>
  <p:tag name="KSO_WM_UNIT_ID" val="mixed20199727_1*ζ_i*1_1"/>
  <p:tag name="KSO_WM_TEMPLATE_CATEGORY" val="mixed"/>
  <p:tag name="KSO_WM_TEMPLATE_INDEX" val="20199727"/>
  <p:tag name="KSO_WM_UNIT_LAYERLEVEL" val="1_1"/>
  <p:tag name="KSO_WM_TAG_VERSION" val="1.0"/>
  <p:tag name="KSO_WM_BEAUTIFY_FLAG" val="#wm#"/>
  <p:tag name="PA" val="v5.2.9"/>
</p:tagLst>
</file>

<file path=ppt/tags/tag6.xml><?xml version="1.0" encoding="utf-8"?>
<p:tagLst xmlns:p="http://schemas.openxmlformats.org/presentationml/2006/main">
  <p:tag name="RESOURCELIBID_ANIM" val="305"/>
  <p:tag name="KSO_WM_UNIT_DIAGRAM_MODELTYPE" val="flashPicture"/>
  <p:tag name="KSO_WM_UNIT_VALUE" val="1368*1026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d"/>
  <p:tag name="KSO_WM_UNIT_INDEX" val="1_1_1"/>
  <p:tag name="KSO_WM_UNIT_ID" val="mixed20199727_1*ζ_h_d*1_1_1"/>
  <p:tag name="KSO_WM_TEMPLATE_CATEGORY" val="mixed"/>
  <p:tag name="KSO_WM_TEMPLATE_INDEX" val="20199727"/>
  <p:tag name="KSO_WM_UNIT_LAYERLEVEL" val="1_1_1"/>
  <p:tag name="KSO_WM_TAG_VERSION" val="1.0"/>
  <p:tag name="KSO_WM_BEAUTIFY_FLAG" val="#wm#"/>
  <p:tag name="PA" val="v5.2.9"/>
  <p:tag name="KSO_WM_UNIT_SUPPORT_UNIT_TYPE" val="[&quot;all&quot;]"/>
  <p:tag name="KSO_WM_UNIT_FLASH_PICTURE_RATE" val="2"/>
</p:tagLst>
</file>

<file path=ppt/tags/tag7.xml><?xml version="1.0" encoding="utf-8"?>
<p:tagLst xmlns:p="http://schemas.openxmlformats.org/presentationml/2006/main">
  <p:tag name="RESOURCELIBID_ANIM" val="305"/>
  <p:tag name="KSO_WM_UNIT_DIAGRAM_MODELTYPE" val="flashPicture"/>
  <p:tag name="KSO_WM_UNIT_VALUE" val="1368*1026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d"/>
  <p:tag name="KSO_WM_UNIT_INDEX" val="1_2_1"/>
  <p:tag name="KSO_WM_UNIT_ID" val="mixed20199727_1*ζ_h_d*1_2_1"/>
  <p:tag name="KSO_WM_TEMPLATE_CATEGORY" val="mixed"/>
  <p:tag name="KSO_WM_TEMPLATE_INDEX" val="20199727"/>
  <p:tag name="KSO_WM_UNIT_LAYERLEVEL" val="1_1_1"/>
  <p:tag name="KSO_WM_TAG_VERSION" val="1.0"/>
  <p:tag name="KSO_WM_BEAUTIFY_FLAG" val="#wm#"/>
  <p:tag name="PA" val="v5.2.9"/>
  <p:tag name="KSO_WM_UNIT_SUPPORT_UNIT_TYPE" val="[&quot;all&quot;]"/>
  <p:tag name="KSO_WM_UNIT_FLASH_PICTURE_RATE" val="2"/>
</p:tagLst>
</file>

<file path=ppt/tags/tag8.xml><?xml version="1.0" encoding="utf-8"?>
<p:tagLst xmlns:p="http://schemas.openxmlformats.org/presentationml/2006/main">
  <p:tag name="RESOURCELIBID_ANIM" val="305"/>
  <p:tag name="KSO_WM_UNIT_DIAGRAM_MODELTYPE" val="flashPicture"/>
  <p:tag name="KSO_WM_UNIT_VALUE" val="1368*1026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d"/>
  <p:tag name="KSO_WM_UNIT_INDEX" val="1_3_1"/>
  <p:tag name="KSO_WM_UNIT_ID" val="mixed20199727_1*ζ_h_d*1_3_1"/>
  <p:tag name="KSO_WM_TEMPLATE_CATEGORY" val="mixed"/>
  <p:tag name="KSO_WM_TEMPLATE_INDEX" val="20199727"/>
  <p:tag name="KSO_WM_UNIT_LAYERLEVEL" val="1_1_1"/>
  <p:tag name="KSO_WM_TAG_VERSION" val="1.0"/>
  <p:tag name="KSO_WM_BEAUTIFY_FLAG" val="#wm#"/>
  <p:tag name="PA" val="v5.2.9"/>
  <p:tag name="KSO_WM_UNIT_SUPPORT_UNIT_TYPE" val="[&quot;all&quot;]"/>
  <p:tag name="KSO_WM_UNIT_FLASH_PICTURE_RATE" val="2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  <p:tag name="KSO_WM_UNIT_FLASH_PICTURE_TYPE" val="0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WPS 演示</Application>
  <PresentationFormat>宽屏</PresentationFormat>
  <Paragraphs>18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Microsoft JhengHei</vt:lpstr>
      <vt:lpstr>Century Gothic</vt:lpstr>
      <vt:lpstr>微软雅黑 bold</vt:lpstr>
      <vt:lpstr>黑体</vt:lpstr>
      <vt:lpstr>微软雅黑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可乐谷-Jasmine</cp:lastModifiedBy>
  <cp:revision>447</cp:revision>
  <dcterms:created xsi:type="dcterms:W3CDTF">2017-08-03T09:01:00Z</dcterms:created>
  <dcterms:modified xsi:type="dcterms:W3CDTF">2020-03-02T11:32:21Z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