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3" r:id="rId3"/>
    <p:sldId id="324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D8F0E"/>
    <a:srgbClr val="CC66FF"/>
    <a:srgbClr val="FF3399"/>
    <a:srgbClr val="FF0066"/>
    <a:srgbClr val="FF8D41"/>
    <a:srgbClr val="B38630"/>
    <a:srgbClr val="FDF5AD"/>
    <a:srgbClr val="B2B2B2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>
        <p:scale>
          <a:sx n="112" d="100"/>
          <a:sy n="112" d="100"/>
        </p:scale>
        <p:origin x="1512" y="1254"/>
      </p:cViewPr>
      <p:guideLst>
        <p:guide orient="horz" pos="2160"/>
        <p:guide pos="38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4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1774825" y="1165860"/>
            <a:ext cx="9153525" cy="51174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5" name="对角圆角矩形 4"/>
          <p:cNvSpPr/>
          <p:nvPr/>
        </p:nvSpPr>
        <p:spPr>
          <a:xfrm>
            <a:off x="4711065" y="754380"/>
            <a:ext cx="3011805" cy="1049020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400">
                <a:solidFill>
                  <a:schemeClr val="accent6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上课规则</a:t>
            </a:r>
            <a:endParaRPr lang="zh-CN" altLang="en-US" sz="4400">
              <a:solidFill>
                <a:schemeClr val="accent6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96870" y="2291080"/>
            <a:ext cx="680212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请在相对安静的环境上课哦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确定耳机麦克风在正常的使用状态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若是听不见声音，请举手，我们会看见你的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若是看不见，或卡顿，请退出系统，重新登录一次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建议所有的学员打开摄像头，便于老师随时互动</a:t>
            </a:r>
            <a:endParaRPr lang="zh-CN" altLang="en-US"/>
          </a:p>
        </p:txBody>
      </p:sp>
      <p:pic>
        <p:nvPicPr>
          <p:cNvPr id="7" name="图片 6" descr="icon_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73325" y="4451985"/>
            <a:ext cx="423545" cy="423545"/>
          </a:xfrm>
          <a:prstGeom prst="rect">
            <a:avLst/>
          </a:prstGeom>
        </p:spPr>
      </p:pic>
      <p:pic>
        <p:nvPicPr>
          <p:cNvPr id="8" name="图片 7" descr="icon_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015" y="2291080"/>
            <a:ext cx="423545" cy="423545"/>
          </a:xfrm>
          <a:prstGeom prst="rect">
            <a:avLst/>
          </a:prstGeom>
        </p:spPr>
      </p:pic>
      <p:pic>
        <p:nvPicPr>
          <p:cNvPr id="9" name="图片 8" descr="icon_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015" y="2849880"/>
            <a:ext cx="423545" cy="423545"/>
          </a:xfrm>
          <a:prstGeom prst="rect">
            <a:avLst/>
          </a:prstGeom>
        </p:spPr>
      </p:pic>
      <p:pic>
        <p:nvPicPr>
          <p:cNvPr id="10" name="图片 9" descr="icon_0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6015" y="3371850"/>
            <a:ext cx="423545" cy="423545"/>
          </a:xfrm>
          <a:prstGeom prst="rect">
            <a:avLst/>
          </a:prstGeom>
        </p:spPr>
      </p:pic>
      <p:pic>
        <p:nvPicPr>
          <p:cNvPr id="11" name="图片 10" descr="icon_0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6015" y="3900170"/>
            <a:ext cx="423545" cy="423545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1616710" y="979805"/>
            <a:ext cx="9153525" cy="51174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4178300" y="2921635"/>
            <a:ext cx="4178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 b="1"/>
              <a:t> </a:t>
            </a:r>
            <a:r>
              <a:rPr lang="zh-CN" altLang="en-US" sz="6000"/>
              <a:t>单 词 教 学</a:t>
            </a:r>
            <a:endParaRPr lang="zh-CN" altLang="en-US" sz="6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lang="zh-CN" altLang="en-US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WPS 演示</Application>
  <PresentationFormat>宽屏</PresentationFormat>
  <Paragraphs>18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等线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可乐谷-Jasmine</cp:lastModifiedBy>
  <cp:revision>447</cp:revision>
  <dcterms:created xsi:type="dcterms:W3CDTF">2017-08-03T09:01:00Z</dcterms:created>
  <dcterms:modified xsi:type="dcterms:W3CDTF">2020-03-02T11:30:40Z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