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0696575" cy="75644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3">
          <p15:clr>
            <a:srgbClr val="A4A3A4"/>
          </p15:clr>
        </p15:guide>
        <p15:guide id="2" pos="33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494" y="-90"/>
      </p:cViewPr>
      <p:guideLst>
        <p:guide orient="horz" pos="2383"/>
        <p:guide pos="33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2244" y="2349880"/>
            <a:ext cx="9092088" cy="162145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04488" y="4286515"/>
            <a:ext cx="7487603" cy="19331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55017" y="302930"/>
            <a:ext cx="2406730" cy="64542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829" y="302930"/>
            <a:ext cx="7041913" cy="64542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956" y="4860854"/>
            <a:ext cx="9092088" cy="150238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4956" y="3206132"/>
            <a:ext cx="9092088" cy="16547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4829" y="1765037"/>
            <a:ext cx="4724320" cy="4992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37426" y="1765037"/>
            <a:ext cx="4724320" cy="49921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829" y="1693244"/>
            <a:ext cx="4726179" cy="705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4829" y="2398908"/>
            <a:ext cx="4726179" cy="43583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33712" y="1693244"/>
            <a:ext cx="4728036" cy="705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33712" y="2398908"/>
            <a:ext cx="4728036" cy="43583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4829" y="301177"/>
            <a:ext cx="3519100" cy="12817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82065" y="301178"/>
            <a:ext cx="5979683" cy="645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34829" y="1582930"/>
            <a:ext cx="3519100" cy="51742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6605" y="5295108"/>
            <a:ext cx="6417945" cy="6251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096605" y="675898"/>
            <a:ext cx="6417945" cy="4538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96605" y="5920224"/>
            <a:ext cx="6417945" cy="8877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34829" y="302929"/>
            <a:ext cx="9626917" cy="1260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4829" y="1765037"/>
            <a:ext cx="9626917" cy="49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34829" y="7011114"/>
            <a:ext cx="2495868" cy="4027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4664" y="7011114"/>
            <a:ext cx="3387248" cy="4027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65879" y="7011114"/>
            <a:ext cx="2495868" cy="4027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语文素养\第九课：大材小用\汉字奇缘：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498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36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语文素养\第九课：大材小用\汉字奇缘：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498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76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语文素养\第九课：大材小用\汉字奇缘：令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498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98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语文素养\第九课：大材小用\汉字奇缘：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498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6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语文素养\第九课：大材小用\汉字奇缘：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498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5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语文素养\第九课：大材小用\汉字奇缘：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498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7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语文素养\第九课：大材小用\汉字奇缘：重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4988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80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2021-07-09T09:14:15Z</dcterms:created>
  <dcterms:modified xsi:type="dcterms:W3CDTF">2021-07-19T04:17:15Z</dcterms:modified>
</cp:coreProperties>
</file>