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27F8-2B82-4591-AD92-2ADAA5B65B23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F11CB-BA99-4D5B-81DE-9318585303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27F8-2B82-4591-AD92-2ADAA5B65B23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F11CB-BA99-4D5B-81DE-9318585303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27F8-2B82-4591-AD92-2ADAA5B65B23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F11CB-BA99-4D5B-81DE-9318585303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27F8-2B82-4591-AD92-2ADAA5B65B23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F11CB-BA99-4D5B-81DE-9318585303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27F8-2B82-4591-AD92-2ADAA5B65B23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F11CB-BA99-4D5B-81DE-9318585303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27F8-2B82-4591-AD92-2ADAA5B65B23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F11CB-BA99-4D5B-81DE-9318585303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27F8-2B82-4591-AD92-2ADAA5B65B23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F11CB-BA99-4D5B-81DE-9318585303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27F8-2B82-4591-AD92-2ADAA5B65B23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F11CB-BA99-4D5B-81DE-9318585303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27F8-2B82-4591-AD92-2ADAA5B65B23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F11CB-BA99-4D5B-81DE-9318585303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27F8-2B82-4591-AD92-2ADAA5B65B23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F11CB-BA99-4D5B-81DE-9318585303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27F8-2B82-4591-AD92-2ADAA5B65B23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F11CB-BA99-4D5B-81DE-9318585303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427F8-2B82-4591-AD92-2ADAA5B65B23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F11CB-BA99-4D5B-81DE-9318585303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新建文件夹\我要微校首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3490906" cy="620915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1560" y="5877272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下</a:t>
            </a:r>
            <a:r>
              <a:rPr lang="zh-CN" altLang="en-US" dirty="0" smtClean="0">
                <a:solidFill>
                  <a:srgbClr val="FF0000"/>
                </a:solidFill>
              </a:rPr>
              <a:t>面的菜单栏改成线上微课程、线下复习课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新建文件夹\线上微课程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3790124" cy="67413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99992" y="2780928"/>
            <a:ext cx="4104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【</a:t>
            </a:r>
            <a:r>
              <a:rPr lang="zh-CN" altLang="en-US" dirty="0" smtClean="0"/>
              <a:t>推荐课程</a:t>
            </a:r>
            <a:r>
              <a:rPr lang="en-US" altLang="zh-CN" dirty="0" smtClean="0"/>
              <a:t>】</a:t>
            </a:r>
            <a:r>
              <a:rPr lang="zh-CN" altLang="en-US" dirty="0" smtClean="0"/>
              <a:t>三个可以点开的</a:t>
            </a:r>
            <a:r>
              <a:rPr lang="en-US" altLang="zh-CN" dirty="0" smtClean="0"/>
              <a:t>banner</a:t>
            </a:r>
            <a:r>
              <a:rPr lang="zh-CN" altLang="en-US" dirty="0" smtClean="0"/>
              <a:t>，点开接广告页，下面有可供选择的购买链接（同小程序）</a:t>
            </a:r>
            <a:endParaRPr lang="en-US" altLang="zh-CN" dirty="0" smtClean="0"/>
          </a:p>
          <a:p>
            <a:r>
              <a:rPr lang="en-US" altLang="zh-CN" dirty="0" smtClean="0"/>
              <a:t>【</a:t>
            </a:r>
            <a:r>
              <a:rPr lang="zh-CN" altLang="en-US" dirty="0" smtClean="0"/>
              <a:t>英语、思维、语文</a:t>
            </a:r>
            <a:r>
              <a:rPr lang="en-US" altLang="zh-CN" dirty="0" smtClean="0"/>
              <a:t>】</a:t>
            </a:r>
            <a:r>
              <a:rPr lang="zh-CN" altLang="en-US" dirty="0"/>
              <a:t>英</a:t>
            </a:r>
            <a:r>
              <a:rPr lang="zh-CN" altLang="en-US" dirty="0" smtClean="0"/>
              <a:t>语、思维、语文优课的三册，可以单买链接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99992" y="2780928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我的课程是该学生买过的所有课程（以册为单位）上方的，上方的</a:t>
            </a:r>
            <a:r>
              <a:rPr lang="en-US" altLang="zh-CN" dirty="0" smtClean="0"/>
              <a:t>tab</a:t>
            </a:r>
            <a:r>
              <a:rPr lang="zh-CN" altLang="en-US" dirty="0" smtClean="0"/>
              <a:t>筛选英语、思维、语文的课程</a:t>
            </a:r>
            <a:endParaRPr lang="zh-CN" altLang="en-US" dirty="0"/>
          </a:p>
        </p:txBody>
      </p:sp>
      <p:pic>
        <p:nvPicPr>
          <p:cNvPr id="3074" name="Picture 2" descr="F:\新建文件夹\我的课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930"/>
            <a:ext cx="3798953" cy="6757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99992" y="2780928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课选</a:t>
            </a:r>
            <a:r>
              <a:rPr lang="zh-CN" altLang="en-US" dirty="0" smtClean="0"/>
              <a:t>单上方有前往最新解锁位置的快捷按钮，并标注</a:t>
            </a:r>
            <a:r>
              <a:rPr lang="zh-CN" altLang="en-US" dirty="0"/>
              <a:t>学习</a:t>
            </a:r>
            <a:r>
              <a:rPr lang="zh-CN" altLang="en-US" dirty="0" smtClean="0"/>
              <a:t>进度（</a:t>
            </a:r>
            <a:r>
              <a:rPr lang="en-US" altLang="zh-CN" dirty="0" smtClean="0"/>
              <a:t>0/26-26/26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pic>
        <p:nvPicPr>
          <p:cNvPr id="4099" name="Picture 3" descr="F:\新建文件夹\20204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374395" cy="18685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99992" y="278092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自</a:t>
            </a:r>
            <a:r>
              <a:rPr lang="zh-CN" altLang="en-US" dirty="0" smtClean="0"/>
              <a:t>动解锁</a:t>
            </a:r>
            <a:endParaRPr lang="zh-CN" altLang="en-US" dirty="0"/>
          </a:p>
        </p:txBody>
      </p:sp>
      <p:pic>
        <p:nvPicPr>
          <p:cNvPr id="5122" name="Picture 2" descr="F:\新建文件夹\资源 6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171400"/>
            <a:ext cx="3868884" cy="74531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99992" y="2780928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个人中心 放学生购买课程列表和学习报告</a:t>
            </a:r>
            <a:endParaRPr lang="zh-CN" altLang="en-US" dirty="0"/>
          </a:p>
        </p:txBody>
      </p:sp>
      <p:pic>
        <p:nvPicPr>
          <p:cNvPr id="6146" name="Picture 2" descr="F:\新建文件夹\个人中心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58468" cy="6685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99992" y="2780928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我的课程是该学生买过的所有课程（以册为单位）上方的，上方的</a:t>
            </a:r>
            <a:r>
              <a:rPr lang="en-US" altLang="zh-CN" dirty="0" smtClean="0"/>
              <a:t>tab</a:t>
            </a:r>
            <a:r>
              <a:rPr lang="zh-CN" altLang="en-US" dirty="0" smtClean="0"/>
              <a:t>筛选英语、思维、语文的课程</a:t>
            </a:r>
            <a:endParaRPr lang="zh-CN" altLang="en-US" dirty="0"/>
          </a:p>
        </p:txBody>
      </p:sp>
      <p:pic>
        <p:nvPicPr>
          <p:cNvPr id="7170" name="Picture 2" descr="F:\新建文件夹\个人中心-购买课程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51920" cy="6851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227</Words>
  <Application>Microsoft Office PowerPoint</Application>
  <PresentationFormat>全屏显示(4:3)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92</cp:revision>
  <dcterms:created xsi:type="dcterms:W3CDTF">2020-04-21T02:45:53Z</dcterms:created>
  <dcterms:modified xsi:type="dcterms:W3CDTF">2020-04-21T07:31:33Z</dcterms:modified>
</cp:coreProperties>
</file>