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8" r:id="rId3"/>
    <p:sldId id="259" r:id="rId4"/>
    <p:sldId id="260" r:id="rId5"/>
    <p:sldId id="261" r:id="rId6"/>
    <p:sldId id="263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38" y="360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image" Target="../media/image3.png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" name="文本框 14"/>
          <p:cNvSpPr txBox="1"/>
          <p:nvPr/>
        </p:nvSpPr>
        <p:spPr>
          <a:xfrm>
            <a:off x="3078480" y="2501265"/>
            <a:ext cx="75869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设计为一个连续的场景，场景中有山，树，峭壁，大风，大老鹰</a:t>
            </a:r>
            <a:endParaRPr lang="en-US" altLang="zh-CN"/>
          </a:p>
          <a:p>
            <a:r>
              <a:rPr lang="en-US" altLang="zh-CN"/>
              <a:t>2.</a:t>
            </a:r>
            <a:r>
              <a:rPr lang="zh-CN" altLang="en-US"/>
              <a:t>根据学生的答题，决定小鸟的飞行高度，得分高的时候，就避过障碍物</a:t>
            </a:r>
            <a:endParaRPr lang="en-US" altLang="zh-CN"/>
          </a:p>
          <a:p>
            <a:r>
              <a:rPr lang="en-US" altLang="zh-CN"/>
              <a:t>3.</a:t>
            </a:r>
            <a:r>
              <a:rPr lang="zh-CN" altLang="en-US"/>
              <a:t>得分低的时候，就掉到水里，代表输了</a:t>
            </a:r>
            <a:endParaRPr lang="en-US" altLang="zh-CN"/>
          </a:p>
          <a:p>
            <a:r>
              <a:rPr lang="en-US" altLang="zh-CN"/>
              <a:t>4.</a:t>
            </a:r>
            <a:r>
              <a:rPr lang="zh-CN" altLang="en-US"/>
              <a:t>出题结束，平安返回到家园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785" y="514985"/>
            <a:ext cx="1774825" cy="14376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785" y="2203450"/>
            <a:ext cx="1847850" cy="149669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9390" y="3910330"/>
            <a:ext cx="1770380" cy="143383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46f2b308af9a05b2d2b95ed38817d1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53360" y="1409065"/>
            <a:ext cx="6912610" cy="29419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527550" y="3629660"/>
            <a:ext cx="392747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  </a:t>
            </a:r>
            <a:r>
              <a:rPr lang="zh-CN" altLang="en-US" sz="3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第 一 课  </a:t>
            </a:r>
            <a:endParaRPr lang="zh-CN" altLang="en-US" sz="3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39750" y="662305"/>
            <a:ext cx="6252845" cy="26517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784985" y="2684145"/>
            <a:ext cx="392747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3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第 一 课 交互</a:t>
            </a:r>
            <a:r>
              <a:rPr lang="en-US" altLang="zh-CN" sz="3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3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Demo</a:t>
            </a:r>
            <a:r>
              <a:rPr lang="zh-CN" altLang="en-US" sz="3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sz="3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130040" y="3610610"/>
            <a:ext cx="4839335" cy="205232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956300" y="5109845"/>
            <a:ext cx="301307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  </a:t>
            </a:r>
            <a:r>
              <a:rPr lang="zh-CN" altLang="en-US" sz="2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日语</a:t>
            </a:r>
            <a:r>
              <a:rPr lang="zh-CN" altLang="en-US" sz="2600" b="1">
                <a:solidFill>
                  <a:schemeClr val="bg1"/>
                </a:solidFill>
                <a:latin typeface="Century Gothic" panose="020B0502020202020204" charset="0"/>
                <a:ea typeface="微软雅黑" panose="020B0503020204020204" charset="-122"/>
                <a:cs typeface="Century Gothic" panose="020B0502020202020204" charset="0"/>
              </a:rPr>
              <a:t>系列</a:t>
            </a:r>
            <a:r>
              <a:rPr lang="zh-CN" altLang="en-US" sz="2600" b="1">
                <a:solidFill>
                  <a:schemeClr val="bg1"/>
                </a:solidFill>
                <a:latin typeface="Century Gothic" panose="020B0502020202020204" charset="0"/>
                <a:ea typeface="微软雅黑" panose="020B0503020204020204" charset="-122"/>
                <a:cs typeface="Century Gothic" panose="020B0502020202020204" charset="0"/>
              </a:rPr>
              <a:t> </a:t>
            </a:r>
            <a:endParaRPr lang="zh-CN" altLang="en-US" sz="2600" b="1">
              <a:solidFill>
                <a:schemeClr val="bg1"/>
              </a:solidFill>
              <a:latin typeface="Century Gothic" panose="020B0502020202020204" charset="0"/>
              <a:ea typeface="微软雅黑" panose="020B0503020204020204" charset="-122"/>
              <a:cs typeface="Century Gothic" panose="020B0502020202020204" charset="0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bbcfebe1d0f5dbd38fbd91f3dd89a9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57805" y="1889760"/>
            <a:ext cx="6786880" cy="288925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327015" y="2993390"/>
            <a:ext cx="262255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3000" b="1">
                <a:solidFill>
                  <a:schemeClr val="accent3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第 三 课 </a:t>
            </a:r>
            <a:endParaRPr lang="zh-CN" altLang="en-US" sz="3000" b="1">
              <a:solidFill>
                <a:schemeClr val="accent3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3000" b="1">
                <a:solidFill>
                  <a:schemeClr val="accent3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sz="3000" b="1">
              <a:solidFill>
                <a:schemeClr val="accent3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bbcfebe1d0f5dbd38fbd91f3dd89a9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57805" y="1889760"/>
            <a:ext cx="6786880" cy="28892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709285" y="2827020"/>
            <a:ext cx="262255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000" b="1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3000" b="1">
                <a:solidFill>
                  <a:schemeClr val="accent3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第 三 课 </a:t>
            </a:r>
            <a:endParaRPr lang="zh-CN" altLang="en-US" sz="3000" b="1">
              <a:solidFill>
                <a:schemeClr val="accent3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3000" b="1">
                <a:solidFill>
                  <a:schemeClr val="accent3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交互</a:t>
            </a:r>
            <a:r>
              <a:rPr lang="en-US" altLang="zh-CN" sz="3000" b="1">
                <a:solidFill>
                  <a:schemeClr val="accent3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Demo</a:t>
            </a:r>
            <a:r>
              <a:rPr lang="zh-CN" altLang="en-US" sz="3000" b="1">
                <a:solidFill>
                  <a:schemeClr val="accent3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sz="3000" b="1">
              <a:solidFill>
                <a:schemeClr val="accent3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1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.xml><?xml version="1.0" encoding="utf-8"?>
<p:tagLst xmlns:p="http://schemas.openxmlformats.org/presentationml/2006/main">
  <p:tag name="KSO_WM_UNIT_PLACING_PICTURE_USER_VIEWPORT" val="{&quot;height&quot;:4176,&quot;width&quot;:9847}"/>
</p:tagLst>
</file>

<file path=ppt/tags/tag7.xml><?xml version="1.0" encoding="utf-8"?>
<p:tagLst xmlns:p="http://schemas.openxmlformats.org/presentationml/2006/main">
  <p:tag name="REFSHAPE" val="434584212"/>
  <p:tag name="KSO_WM_UNIT_PLACING_PICTURE_USER_VIEWPORT" val="{&quot;height&quot;:4176,&quot;width&quot;:9847}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lang="zh-CN" altLang="en-US"/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WPS 演示</Application>
  <PresentationFormat>宽屏</PresentationFormat>
  <Paragraphs>17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Arial Unicode MS</vt:lpstr>
      <vt:lpstr>等线</vt:lpstr>
      <vt:lpstr>Calibri</vt:lpstr>
      <vt:lpstr>Microsoft JhengHei</vt:lpstr>
      <vt:lpstr>Century Gothic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可乐谷-Jasmine</cp:lastModifiedBy>
  <cp:revision>400</cp:revision>
  <dcterms:created xsi:type="dcterms:W3CDTF">2017-08-03T09:01:00Z</dcterms:created>
  <dcterms:modified xsi:type="dcterms:W3CDTF">2020-02-15T10:27:52Z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