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2866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67250" y="2000250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星辰</cp:lastModifiedBy>
  <cp:revision>2</cp:revision>
  <dcterms:created xsi:type="dcterms:W3CDTF">2020-04-30T06:37:00Z</dcterms:created>
  <dcterms:modified xsi:type="dcterms:W3CDTF">2020-04-30T06:38:23Z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