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8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2020-07-12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332656"/>
            <a:ext cx="90011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2020-07-12T08:46:26Z</dcterms:modified>
</cp:coreProperties>
</file>