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Override PartName="/customXml/itemProps2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73" r:id="rId3"/>
    <p:sldId id="258" r:id="rId5"/>
    <p:sldId id="298" r:id="rId6"/>
    <p:sldId id="300" r:id="rId7"/>
    <p:sldId id="266" r:id="rId8"/>
    <p:sldId id="267" r:id="rId9"/>
    <p:sldId id="268" r:id="rId10"/>
    <p:sldId id="301" r:id="rId11"/>
    <p:sldId id="269" r:id="rId12"/>
    <p:sldId id="302" r:id="rId13"/>
    <p:sldId id="303" r:id="rId14"/>
    <p:sldId id="307" r:id="rId15"/>
    <p:sldId id="308" r:id="rId16"/>
    <p:sldId id="306" r:id="rId17"/>
    <p:sldId id="27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D8F0E"/>
    <a:srgbClr val="CC66FF"/>
    <a:srgbClr val="FF3399"/>
    <a:srgbClr val="FF0066"/>
    <a:srgbClr val="FF8D41"/>
    <a:srgbClr val="B38630"/>
    <a:srgbClr val="FDF5AD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1512" y="1254"/>
      </p:cViewPr>
      <p:guideLst>
        <p:guide orient="horz" pos="2159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2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点击图片发声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鼠标滑过图片，发声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.xml"/><Relationship Id="rId15" Type="http://schemas.openxmlformats.org/officeDocument/2006/relationships/image" Target="../media/image8.png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microsoft.com/office/2007/relationships/media" Target="../media/audio2.wav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slide" Target="slide8.xml"/><Relationship Id="rId7" Type="http://schemas.openxmlformats.org/officeDocument/2006/relationships/image" Target="../media/image4.png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image" Target="../media/image22.png"/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slide" Target="slide8.xml"/><Relationship Id="rId7" Type="http://schemas.openxmlformats.org/officeDocument/2006/relationships/image" Target="../media/image4.png"/><Relationship Id="rId6" Type="http://schemas.openxmlformats.org/officeDocument/2006/relationships/audio" Target="../media/audio9.wav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3" Type="http://schemas.openxmlformats.org/officeDocument/2006/relationships/image" Target="../media/image21.png"/><Relationship Id="rId2" Type="http://schemas.openxmlformats.org/officeDocument/2006/relationships/audio" Target="../media/audio7.wav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audio" Target="../media/audio9.wav"/><Relationship Id="rId7" Type="http://schemas.openxmlformats.org/officeDocument/2006/relationships/audio" Target="../media/audio7.wav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22.png"/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9.xml"/><Relationship Id="rId11" Type="http://schemas.openxmlformats.org/officeDocument/2006/relationships/slide" Target="slide8.xml"/><Relationship Id="rId10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audio" Target="../media/audio9.wav"/><Relationship Id="rId7" Type="http://schemas.openxmlformats.org/officeDocument/2006/relationships/audio" Target="../media/audio7.wav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22.png"/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0.xml"/><Relationship Id="rId11" Type="http://schemas.openxmlformats.org/officeDocument/2006/relationships/slide" Target="slide8.xml"/><Relationship Id="rId10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slide" Target="slide8.xml"/><Relationship Id="rId7" Type="http://schemas.openxmlformats.org/officeDocument/2006/relationships/image" Target="../media/image4.png"/><Relationship Id="rId6" Type="http://schemas.openxmlformats.org/officeDocument/2006/relationships/audio" Target="../media/audio9.wav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3" Type="http://schemas.openxmlformats.org/officeDocument/2006/relationships/image" Target="../media/image21.png"/><Relationship Id="rId2" Type="http://schemas.openxmlformats.org/officeDocument/2006/relationships/audio" Target="../media/audio7.wav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audio2.wav"/><Relationship Id="rId7" Type="http://schemas.openxmlformats.org/officeDocument/2006/relationships/audio" Target="../media/audio2.wav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.xml"/><Relationship Id="rId16" Type="http://schemas.openxmlformats.org/officeDocument/2006/relationships/image" Target="../media/image10.png"/><Relationship Id="rId15" Type="http://schemas.openxmlformats.org/officeDocument/2006/relationships/tags" Target="../tags/tag8.xml"/><Relationship Id="rId14" Type="http://schemas.openxmlformats.org/officeDocument/2006/relationships/image" Target="../media/image9.png"/><Relationship Id="rId13" Type="http://schemas.openxmlformats.org/officeDocument/2006/relationships/tags" Target="../tags/tag7.xml"/><Relationship Id="rId12" Type="http://schemas.openxmlformats.org/officeDocument/2006/relationships/image" Target="../media/image5.png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microsoft.com/office/2007/relationships/media" Target="../media/audio4.wav"/><Relationship Id="rId5" Type="http://schemas.openxmlformats.org/officeDocument/2006/relationships/audio" Target="../media/audio4.wav"/><Relationship Id="rId4" Type="http://schemas.openxmlformats.org/officeDocument/2006/relationships/image" Target="../media/image3.png"/><Relationship Id="rId3" Type="http://schemas.microsoft.com/office/2007/relationships/media" Target="../media/audio3.wav"/><Relationship Id="rId20" Type="http://schemas.openxmlformats.org/officeDocument/2006/relationships/notesSlide" Target="../notesSlides/notesSlide2.xml"/><Relationship Id="rId2" Type="http://schemas.openxmlformats.org/officeDocument/2006/relationships/audio" Target="../media/audio3.wav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0.xml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audio" Target="../media/audio6.wav"/><Relationship Id="rId12" Type="http://schemas.openxmlformats.org/officeDocument/2006/relationships/image" Target="../media/image12.png"/><Relationship Id="rId11" Type="http://schemas.openxmlformats.org/officeDocument/2006/relationships/audio" Target="../media/audio5.wav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microsoft.com/office/2007/relationships/media" Target="../media/audio4.wav"/><Relationship Id="rId5" Type="http://schemas.openxmlformats.org/officeDocument/2006/relationships/audio" Target="../media/audio4.wav"/><Relationship Id="rId4" Type="http://schemas.openxmlformats.org/officeDocument/2006/relationships/image" Target="../media/image3.png"/><Relationship Id="rId3" Type="http://schemas.microsoft.com/office/2007/relationships/media" Target="../media/audio3.wav"/><Relationship Id="rId20" Type="http://schemas.openxmlformats.org/officeDocument/2006/relationships/notesSlide" Target="../notesSlides/notesSlide3.xml"/><Relationship Id="rId2" Type="http://schemas.openxmlformats.org/officeDocument/2006/relationships/audio" Target="../media/audio3.wav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1.xml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audio" Target="../media/audio6.wav"/><Relationship Id="rId12" Type="http://schemas.openxmlformats.org/officeDocument/2006/relationships/image" Target="../media/image12.png"/><Relationship Id="rId11" Type="http://schemas.openxmlformats.org/officeDocument/2006/relationships/audio" Target="../media/audio5.wav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8.wav"/><Relationship Id="rId8" Type="http://schemas.openxmlformats.org/officeDocument/2006/relationships/image" Target="../media/image18.png"/><Relationship Id="rId7" Type="http://schemas.openxmlformats.org/officeDocument/2006/relationships/audio" Target="../media/audio7.wav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2.xml"/><Relationship Id="rId13" Type="http://schemas.openxmlformats.org/officeDocument/2006/relationships/image" Target="../media/image11.png"/><Relationship Id="rId12" Type="http://schemas.openxmlformats.org/officeDocument/2006/relationships/image" Target="../media/image20.png"/><Relationship Id="rId11" Type="http://schemas.openxmlformats.org/officeDocument/2006/relationships/audio" Target="../media/audio9.wav"/><Relationship Id="rId10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audio2.wav"/><Relationship Id="rId7" Type="http://schemas.openxmlformats.org/officeDocument/2006/relationships/audio" Target="../media/audio2.wav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8.wav"/><Relationship Id="rId7" Type="http://schemas.openxmlformats.org/officeDocument/2006/relationships/audio" Target="../media/audio9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audio" Target="../media/audio9.wav"/><Relationship Id="rId7" Type="http://schemas.openxmlformats.org/officeDocument/2006/relationships/audio" Target="../media/audio7.wav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22.png"/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5.xml"/><Relationship Id="rId10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audio" Target="../media/audio6.wav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audio" Target="../media/audio10.wav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6.xml"/><Relationship Id="rId11" Type="http://schemas.openxmlformats.org/officeDocument/2006/relationships/image" Target="../media/image26.png"/><Relationship Id="rId10" Type="http://schemas.openxmlformats.org/officeDocument/2006/relationships/audio" Target="../media/audio5.wav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" name="c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92310" y="6015355"/>
            <a:ext cx="619125" cy="619125"/>
          </a:xfrm>
          <a:prstGeom prst="rect">
            <a:avLst/>
          </a:prstGeom>
        </p:spPr>
      </p:pic>
      <p:pic>
        <p:nvPicPr>
          <p:cNvPr id="11" name="dog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7930" y="5898515"/>
            <a:ext cx="619125" cy="619125"/>
          </a:xfrm>
          <a:prstGeom prst="rect">
            <a:avLst/>
          </a:prstGeom>
        </p:spPr>
      </p:pic>
      <p:pic>
        <p:nvPicPr>
          <p:cNvPr id="10" name="bear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1820" y="2992755"/>
            <a:ext cx="619125" cy="619125"/>
          </a:xfrm>
          <a:prstGeom prst="rect">
            <a:avLst/>
          </a:prstGeom>
        </p:spPr>
      </p:pic>
      <p:pic>
        <p:nvPicPr>
          <p:cNvPr id="3" name="ant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7930" y="3119755"/>
            <a:ext cx="619125" cy="61912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23850" y="302895"/>
            <a:ext cx="2580005" cy="639445"/>
            <a:chOff x="314374" y="308691"/>
            <a:chExt cx="1909222" cy="473733"/>
          </a:xfrm>
        </p:grpSpPr>
        <p:sp>
          <p:nvSpPr>
            <p:cNvPr id="4" name="圆角矩形 3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97311" y="408190"/>
            <a:ext cx="20707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Learn the 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Word</a:t>
            </a:r>
            <a:endParaRPr lang="zh-CN" altLang="en-US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102995"/>
            <a:ext cx="3484245" cy="261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dog-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20925" y="4022725"/>
            <a:ext cx="3484880" cy="261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bear-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82105" y="1045845"/>
            <a:ext cx="3655695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cat-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71945" y="3954145"/>
            <a:ext cx="3652520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2352040" y="1122680"/>
            <a:ext cx="341122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7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1668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pic>
        <p:nvPicPr>
          <p:cNvPr id="7" name="图片 6" descr="ca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60" y="3572510"/>
            <a:ext cx="1440180" cy="1080135"/>
          </a:xfrm>
          <a:prstGeom prst="rect">
            <a:avLst/>
          </a:prstGeom>
        </p:spPr>
      </p:pic>
      <p:pic>
        <p:nvPicPr>
          <p:cNvPr id="3" name="图片 2" descr="cat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70" y="1764665"/>
            <a:ext cx="1440815" cy="1080770"/>
          </a:xfrm>
          <a:prstGeom prst="rect">
            <a:avLst/>
          </a:prstGeom>
        </p:spPr>
      </p:pic>
      <p:pic>
        <p:nvPicPr>
          <p:cNvPr id="2" name="图片 1" descr="an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35" y="1764665"/>
            <a:ext cx="1440180" cy="10801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46503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6" name="矩形 5">
            <a:hlinkClick r:id="" action="ppaction://noaction">
              <a:snd r:embed="rId5" name="\t（sound）.wav"/>
            </a:hlinkClick>
          </p:cNvPr>
          <p:cNvSpPr/>
          <p:nvPr/>
        </p:nvSpPr>
        <p:spPr>
          <a:xfrm>
            <a:off x="6321826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8" name="矩形 7">
            <a:hlinkClick r:id="" action="ppaction://noaction">
              <a:snd r:embed="rId6" name="\c（sound）.wav"/>
            </a:hlinkClick>
          </p:cNvPr>
          <p:cNvSpPr/>
          <p:nvPr/>
        </p:nvSpPr>
        <p:spPr>
          <a:xfrm>
            <a:off x="2591500" y="3572426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5974" y="3572426"/>
            <a:ext cx="1440000" cy="10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</a:t>
            </a:r>
            <a:endParaRPr lang="en-US" altLang="zh-CN" sz="5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1879" y="357263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4325" y="308610"/>
            <a:ext cx="2214880" cy="549275"/>
            <a:chOff x="314374" y="308691"/>
            <a:chExt cx="1909222" cy="473733"/>
          </a:xfrm>
        </p:grpSpPr>
        <p:sp>
          <p:nvSpPr>
            <p:cNvPr id="23" name="圆角矩形 2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64596" y="370090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   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2" name="矩形 11">
            <a:hlinkClick r:id="rId8" tooltip="" action="ppaction://hlinksldjump"/>
          </p:cNvPr>
          <p:cNvSpPr/>
          <p:nvPr/>
        </p:nvSpPr>
        <p:spPr>
          <a:xfrm>
            <a:off x="9411335" y="1659890"/>
            <a:ext cx="1879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hlinkClick r:id="" action="ppaction://noaction">
              <a:snd r:embed="rId2" name="\t（sound）.wav"/>
            </a:hlinkClick>
          </p:cNvPr>
          <p:cNvSpPr/>
          <p:nvPr/>
        </p:nvSpPr>
        <p:spPr>
          <a:xfrm>
            <a:off x="4446671" y="1765512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pic>
        <p:nvPicPr>
          <p:cNvPr id="7" name="图片 6" descr="cat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60" y="3572510"/>
            <a:ext cx="1440180" cy="1080135"/>
          </a:xfrm>
          <a:prstGeom prst="rect">
            <a:avLst/>
          </a:prstGeom>
        </p:spPr>
      </p:pic>
      <p:pic>
        <p:nvPicPr>
          <p:cNvPr id="3" name="图片 2" descr="ca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270" y="1764665"/>
            <a:ext cx="1440815" cy="1080770"/>
          </a:xfrm>
          <a:prstGeom prst="rect">
            <a:avLst/>
          </a:prstGeom>
        </p:spPr>
      </p:pic>
      <p:pic>
        <p:nvPicPr>
          <p:cNvPr id="2" name="图片 1" descr="ant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435" y="1764665"/>
            <a:ext cx="1440180" cy="1080135"/>
          </a:xfrm>
          <a:prstGeom prst="rect">
            <a:avLst/>
          </a:prstGeom>
        </p:spPr>
      </p:pic>
      <p:sp>
        <p:nvSpPr>
          <p:cNvPr id="4" name="矩形 3">
            <a:hlinkClick r:id="" action="ppaction://hlinkshowjump?jump=nextslide"/>
          </p:cNvPr>
          <p:cNvSpPr/>
          <p:nvPr/>
        </p:nvSpPr>
        <p:spPr>
          <a:xfrm>
            <a:off x="2591500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6" name="矩形 5">
            <a:hlinkClick r:id="" action="ppaction://noaction">
              <a:snd r:embed="rId2" name="\t（sound）.wav"/>
            </a:hlinkClick>
          </p:cNvPr>
          <p:cNvSpPr/>
          <p:nvPr/>
        </p:nvSpPr>
        <p:spPr>
          <a:xfrm>
            <a:off x="6321826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8" name="矩形 7">
            <a:hlinkClick r:id="" action="ppaction://noaction">
              <a:snd r:embed="rId6" name="\c（sound）.wav"/>
            </a:hlinkClick>
          </p:cNvPr>
          <p:cNvSpPr/>
          <p:nvPr/>
        </p:nvSpPr>
        <p:spPr>
          <a:xfrm>
            <a:off x="2591500" y="3572426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5974" y="3572426"/>
            <a:ext cx="1440000" cy="10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</a:t>
            </a:r>
            <a:endParaRPr lang="en-US" altLang="zh-CN" sz="5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1879" y="357263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4325" y="308610"/>
            <a:ext cx="2214880" cy="549275"/>
            <a:chOff x="314374" y="308691"/>
            <a:chExt cx="1909222" cy="473733"/>
          </a:xfrm>
        </p:grpSpPr>
        <p:sp>
          <p:nvSpPr>
            <p:cNvPr id="23" name="圆角矩形 2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64596" y="370090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   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2" name="矩形 11">
            <a:hlinkClick r:id="rId8" tooltip="" action="ppaction://hlinksldjump"/>
          </p:cNvPr>
          <p:cNvSpPr/>
          <p:nvPr/>
        </p:nvSpPr>
        <p:spPr>
          <a:xfrm>
            <a:off x="9300845" y="1754505"/>
            <a:ext cx="2005965" cy="17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a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60" y="3572510"/>
            <a:ext cx="1440180" cy="1080135"/>
          </a:xfrm>
          <a:prstGeom prst="rect">
            <a:avLst/>
          </a:prstGeom>
        </p:spPr>
      </p:pic>
      <p:pic>
        <p:nvPicPr>
          <p:cNvPr id="3" name="图片 2" descr="cat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70" y="1764665"/>
            <a:ext cx="1440815" cy="1080770"/>
          </a:xfrm>
          <a:prstGeom prst="rect">
            <a:avLst/>
          </a:prstGeom>
        </p:spPr>
      </p:pic>
      <p:pic>
        <p:nvPicPr>
          <p:cNvPr id="2" name="图片 1" descr="an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35" y="1764665"/>
            <a:ext cx="1440180" cy="1080135"/>
          </a:xfrm>
          <a:prstGeom prst="rect">
            <a:avLst/>
          </a:prstGeom>
        </p:spPr>
      </p:pic>
      <p:sp>
        <p:nvSpPr>
          <p:cNvPr id="4" name="矩形 3">
            <a:hlinkClick r:id="rId5" action="ppaction://hlinksldjump"/>
          </p:cNvPr>
          <p:cNvSpPr/>
          <p:nvPr/>
        </p:nvSpPr>
        <p:spPr>
          <a:xfrm>
            <a:off x="2591500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446503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6" name="矩形 5">
            <a:hlinkClick r:id="" action="ppaction://noaction">
              <a:snd r:embed="rId7" name="\t（sound）.wav"/>
            </a:hlinkClick>
          </p:cNvPr>
          <p:cNvSpPr/>
          <p:nvPr/>
        </p:nvSpPr>
        <p:spPr>
          <a:xfrm>
            <a:off x="6321826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8" name="矩形 7">
            <a:hlinkClick r:id="" action="ppaction://noaction">
              <a:snd r:embed="rId8" name="\c（sound）.wav"/>
            </a:hlinkClick>
          </p:cNvPr>
          <p:cNvSpPr/>
          <p:nvPr/>
        </p:nvSpPr>
        <p:spPr>
          <a:xfrm>
            <a:off x="2591500" y="3572426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5974" y="3572426"/>
            <a:ext cx="1440000" cy="10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</a:t>
            </a:r>
            <a:endParaRPr lang="en-US" altLang="zh-CN" sz="5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10" name="矩形 9">
            <a:hlinkClick r:id="rId9" action="ppaction://hlinksldjump"/>
          </p:cNvPr>
          <p:cNvSpPr/>
          <p:nvPr/>
        </p:nvSpPr>
        <p:spPr>
          <a:xfrm>
            <a:off x="6321879" y="357263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4325" y="308610"/>
            <a:ext cx="2214880" cy="549275"/>
            <a:chOff x="314374" y="308691"/>
            <a:chExt cx="1909222" cy="473733"/>
          </a:xfrm>
        </p:grpSpPr>
        <p:sp>
          <p:nvSpPr>
            <p:cNvPr id="23" name="圆角矩形 2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64596" y="370090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   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1" name="矩形 10">
            <a:hlinkClick r:id="rId11" tooltip="" action="ppaction://hlinksldjump"/>
          </p:cNvPr>
          <p:cNvSpPr/>
          <p:nvPr/>
        </p:nvSpPr>
        <p:spPr>
          <a:xfrm>
            <a:off x="9224010" y="1760220"/>
            <a:ext cx="2357755" cy="171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a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60" y="3572510"/>
            <a:ext cx="1440180" cy="1080135"/>
          </a:xfrm>
          <a:prstGeom prst="rect">
            <a:avLst/>
          </a:prstGeom>
        </p:spPr>
      </p:pic>
      <p:pic>
        <p:nvPicPr>
          <p:cNvPr id="3" name="图片 2" descr="cat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70" y="1764665"/>
            <a:ext cx="1440815" cy="1080770"/>
          </a:xfrm>
          <a:prstGeom prst="rect">
            <a:avLst/>
          </a:prstGeom>
        </p:spPr>
      </p:pic>
      <p:pic>
        <p:nvPicPr>
          <p:cNvPr id="2" name="图片 1" descr="an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35" y="1764665"/>
            <a:ext cx="1440180" cy="1080135"/>
          </a:xfrm>
          <a:prstGeom prst="rect">
            <a:avLst/>
          </a:prstGeom>
        </p:spPr>
      </p:pic>
      <p:sp>
        <p:nvSpPr>
          <p:cNvPr id="4" name="矩形 3">
            <a:hlinkClick r:id="rId5" action="ppaction://hlinksldjump"/>
          </p:cNvPr>
          <p:cNvSpPr/>
          <p:nvPr/>
        </p:nvSpPr>
        <p:spPr>
          <a:xfrm>
            <a:off x="2591500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446503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6" name="矩形 5">
            <a:hlinkClick r:id="" action="ppaction://noaction">
              <a:snd r:embed="rId7" name="\t（sound）.wav"/>
            </a:hlinkClick>
          </p:cNvPr>
          <p:cNvSpPr/>
          <p:nvPr/>
        </p:nvSpPr>
        <p:spPr>
          <a:xfrm>
            <a:off x="6321826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8" name="矩形 7">
            <a:hlinkClick r:id="" action="ppaction://noaction">
              <a:snd r:embed="rId8" name="\c（sound）.wav"/>
            </a:hlinkClick>
          </p:cNvPr>
          <p:cNvSpPr/>
          <p:nvPr/>
        </p:nvSpPr>
        <p:spPr>
          <a:xfrm>
            <a:off x="2591500" y="3572426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5974" y="3572426"/>
            <a:ext cx="1440000" cy="10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</a:t>
            </a:r>
            <a:endParaRPr lang="en-US" altLang="zh-CN" sz="5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10" name="矩形 9">
            <a:hlinkClick r:id="rId9" action="ppaction://hlinksldjump"/>
          </p:cNvPr>
          <p:cNvSpPr/>
          <p:nvPr/>
        </p:nvSpPr>
        <p:spPr>
          <a:xfrm>
            <a:off x="6321879" y="357263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4325" y="308610"/>
            <a:ext cx="2214880" cy="549275"/>
            <a:chOff x="314374" y="308691"/>
            <a:chExt cx="1909222" cy="473733"/>
          </a:xfrm>
        </p:grpSpPr>
        <p:sp>
          <p:nvSpPr>
            <p:cNvPr id="23" name="圆角矩形 2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64596" y="370090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   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1" name="矩形 10">
            <a:hlinkClick r:id="rId11" action="ppaction://hlinksldjump"/>
          </p:cNvPr>
          <p:cNvSpPr/>
          <p:nvPr/>
        </p:nvSpPr>
        <p:spPr>
          <a:xfrm>
            <a:off x="9224010" y="1760220"/>
            <a:ext cx="2357755" cy="171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hlinkClick r:id="" action="ppaction://noaction">
              <a:snd r:embed="rId2" name="\t（sound）.wav"/>
            </a:hlinkClick>
          </p:cNvPr>
          <p:cNvSpPr/>
          <p:nvPr/>
        </p:nvSpPr>
        <p:spPr>
          <a:xfrm>
            <a:off x="6321826" y="3572722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pic>
        <p:nvPicPr>
          <p:cNvPr id="7" name="图片 6" descr="cat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60" y="3572510"/>
            <a:ext cx="1440180" cy="1080135"/>
          </a:xfrm>
          <a:prstGeom prst="rect">
            <a:avLst/>
          </a:prstGeom>
        </p:spPr>
      </p:pic>
      <p:pic>
        <p:nvPicPr>
          <p:cNvPr id="3" name="图片 2" descr="ca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270" y="1764665"/>
            <a:ext cx="1440815" cy="1080770"/>
          </a:xfrm>
          <a:prstGeom prst="rect">
            <a:avLst/>
          </a:prstGeom>
        </p:spPr>
      </p:pic>
      <p:pic>
        <p:nvPicPr>
          <p:cNvPr id="2" name="图片 1" descr="ant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435" y="1764665"/>
            <a:ext cx="1440180" cy="1080135"/>
          </a:xfrm>
          <a:prstGeom prst="rect">
            <a:avLst/>
          </a:prstGeom>
        </p:spPr>
      </p:pic>
      <p:sp>
        <p:nvSpPr>
          <p:cNvPr id="4" name="矩形 3">
            <a:hlinkClick r:id="" action="ppaction://hlinkshowjump?jump=nextslide"/>
          </p:cNvPr>
          <p:cNvSpPr/>
          <p:nvPr/>
        </p:nvSpPr>
        <p:spPr>
          <a:xfrm>
            <a:off x="2591500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6503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6" name="矩形 5">
            <a:hlinkClick r:id="" action="ppaction://noaction">
              <a:snd r:embed="rId2" name="\t（sound）.wav"/>
            </a:hlinkClick>
          </p:cNvPr>
          <p:cNvSpPr/>
          <p:nvPr/>
        </p:nvSpPr>
        <p:spPr>
          <a:xfrm>
            <a:off x="6321826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8" name="矩形 7">
            <a:hlinkClick r:id="" action="ppaction://noaction">
              <a:snd r:embed="rId6" name="\c（sound）.wav"/>
            </a:hlinkClick>
          </p:cNvPr>
          <p:cNvSpPr/>
          <p:nvPr/>
        </p:nvSpPr>
        <p:spPr>
          <a:xfrm>
            <a:off x="2591500" y="3572426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5974" y="3572426"/>
            <a:ext cx="1440000" cy="10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</a:t>
            </a:r>
            <a:endParaRPr lang="en-US" altLang="zh-CN" sz="5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4325" y="308610"/>
            <a:ext cx="2214880" cy="549275"/>
            <a:chOff x="314374" y="308691"/>
            <a:chExt cx="1909222" cy="473733"/>
          </a:xfrm>
        </p:grpSpPr>
        <p:sp>
          <p:nvSpPr>
            <p:cNvPr id="23" name="圆角矩形 2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64596" y="370090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   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2" name="矩形 11">
            <a:hlinkClick r:id="rId8" tooltip="" action="ppaction://hlinksldjump"/>
          </p:cNvPr>
          <p:cNvSpPr/>
          <p:nvPr/>
        </p:nvSpPr>
        <p:spPr>
          <a:xfrm>
            <a:off x="9300845" y="1928495"/>
            <a:ext cx="199009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4325" y="308610"/>
            <a:ext cx="2411095" cy="598170"/>
            <a:chOff x="314374" y="308691"/>
            <a:chExt cx="1909222" cy="473733"/>
          </a:xfrm>
        </p:grpSpPr>
        <p:sp>
          <p:nvSpPr>
            <p:cNvPr id="6" name="圆角矩形 5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97641" y="429780"/>
            <a:ext cx="159822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3895" y="3082925"/>
            <a:ext cx="619125" cy="619125"/>
          </a:xfrm>
          <a:prstGeom prst="rect">
            <a:avLst/>
          </a:prstGeom>
        </p:spPr>
      </p:pic>
      <p:pic>
        <p:nvPicPr>
          <p:cNvPr id="29" name="bear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3895" y="2934970"/>
            <a:ext cx="619125" cy="619125"/>
          </a:xfrm>
          <a:prstGeom prst="rect">
            <a:avLst/>
          </a:prstGeom>
        </p:spPr>
      </p:pic>
      <p:pic>
        <p:nvPicPr>
          <p:cNvPr id="28" name="ant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0575" y="2934970"/>
            <a:ext cx="619125" cy="61912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597269" y="542175"/>
            <a:ext cx="4320000" cy="3240000"/>
          </a:xfrm>
          <a:prstGeom prst="roundRect">
            <a:avLst>
              <a:gd name="adj" fmla="val 3042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2" name="圆角矩形 11"/>
          <p:cNvSpPr/>
          <p:nvPr/>
        </p:nvSpPr>
        <p:spPr>
          <a:xfrm>
            <a:off x="4263432" y="4801437"/>
            <a:ext cx="2593975" cy="77172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ant</a:t>
            </a:r>
            <a:endParaRPr lang="en-US" altLang="zh-CN" sz="4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2857" y="493712"/>
            <a:ext cx="1900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1.ant</a:t>
            </a:r>
            <a:endParaRPr lang="en-US" altLang="zh-CN" dirty="0"/>
          </a:p>
          <a:p>
            <a:r>
              <a:rPr lang="en-US" altLang="zh-CN" dirty="0"/>
              <a:t>2.bear</a:t>
            </a:r>
            <a:endParaRPr lang="en-US" altLang="zh-CN" dirty="0"/>
          </a:p>
          <a:p>
            <a:r>
              <a:rPr lang="en-US" altLang="zh-CN" dirty="0"/>
              <a:t>3.cat</a:t>
            </a:r>
            <a:endParaRPr lang="en-US" altLang="zh-CN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23850" y="293370"/>
            <a:ext cx="2673350" cy="648970"/>
            <a:chOff x="314374" y="308691"/>
            <a:chExt cx="1909222" cy="473733"/>
          </a:xfrm>
        </p:grpSpPr>
        <p:sp>
          <p:nvSpPr>
            <p:cNvPr id="4" name="圆角矩形 3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07471" y="402475"/>
            <a:ext cx="20707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Learn the 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Word</a:t>
            </a:r>
            <a:endParaRPr lang="zh-CN" altLang="en-US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8309843" y="1420768"/>
            <a:ext cx="494727" cy="87321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flipH="1">
            <a:off x="2773688" y="1420768"/>
            <a:ext cx="494727" cy="87321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PA-矩形 6"/>
          <p:cNvSpPr/>
          <p:nvPr>
            <p:custDataLst>
              <p:tags r:id="rId10"/>
            </p:custDataLst>
          </p:nvPr>
        </p:nvSpPr>
        <p:spPr>
          <a:xfrm>
            <a:off x="8112760" y="1385570"/>
            <a:ext cx="779780" cy="120523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PA-图片 2" descr="C:\Users\2GGTFQ2\Desktop\tuwen(1)\图片\43\scooter-10-a.jpgscooter-10-a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t="5139" b="5139"/>
          <a:stretch>
            <a:fillRect/>
          </a:stretch>
        </p:blipFill>
        <p:spPr bwMode="auto">
          <a:xfrm>
            <a:off x="3671570" y="801370"/>
            <a:ext cx="4088130" cy="2752725"/>
          </a:xfrm>
          <a:prstGeom prst="rect">
            <a:avLst/>
          </a:prstGeom>
          <a:noFill/>
          <a:effectLst>
            <a:outerShdw blurRad="304800" dist="101600" sx="104000" sy="104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-图片 2" descr="C:\Users\Administrator\Desktop\图片1.png图片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t="245" b="245"/>
          <a:stretch>
            <a:fillRect/>
          </a:stretch>
        </p:blipFill>
        <p:spPr bwMode="auto">
          <a:xfrm>
            <a:off x="3671570" y="622300"/>
            <a:ext cx="4129405" cy="3079750"/>
          </a:xfrm>
          <a:prstGeom prst="rect">
            <a:avLst/>
          </a:prstGeom>
          <a:noFill/>
          <a:effectLst>
            <a:outerShdw blurRad="304800" dist="101600" sx="104000" sy="104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-图片 2" descr="C:\Users\Administrator\Desktop\图片3.png图片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267" r="267"/>
          <a:stretch>
            <a:fillRect/>
          </a:stretch>
        </p:blipFill>
        <p:spPr bwMode="auto">
          <a:xfrm>
            <a:off x="3712845" y="621665"/>
            <a:ext cx="4088130" cy="3080385"/>
          </a:xfrm>
          <a:prstGeom prst="rect">
            <a:avLst/>
          </a:prstGeom>
          <a:noFill/>
          <a:effectLst>
            <a:outerShdw blurRad="304800" dist="101600" sx="104000" sy="104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圆角矩形 22"/>
          <p:cNvSpPr/>
          <p:nvPr/>
        </p:nvSpPr>
        <p:spPr>
          <a:xfrm>
            <a:off x="4263432" y="4801437"/>
            <a:ext cx="2593975" cy="77172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bear</a:t>
            </a:r>
            <a:endParaRPr lang="en-US" altLang="zh-CN" sz="4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263432" y="4801437"/>
            <a:ext cx="2593975" cy="77172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cat</a:t>
            </a:r>
            <a:endParaRPr lang="en-US" altLang="zh-CN" sz="4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Motion origin="layout" path="M 0.03562508 0 L 0 0 E" pathEditMode="relative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93303" y="9328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7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.03317706 4.628499E-05 L 0 0 E" pathEditMode="relative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92774" y="9278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8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Motion origin="layout" path="M 0.03562508 0 L 0 0 E" pathEditMode="relative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93303" y="9328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4" dur="7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5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5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7" grpId="0" bldLvl="0" animBg="1"/>
      <p:bldP spid="23" grpId="0" bldLvl="0" animBg="1"/>
      <p:bldP spid="12" grpId="0" bldLvl="0" animBg="1"/>
      <p:bldP spid="12" grpId="1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440" y="320040"/>
            <a:ext cx="619125" cy="619125"/>
          </a:xfrm>
          <a:prstGeom prst="rect">
            <a:avLst/>
          </a:prstGeom>
        </p:spPr>
      </p:pic>
      <p:pic>
        <p:nvPicPr>
          <p:cNvPr id="22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890" y="3517900"/>
            <a:ext cx="619125" cy="619125"/>
          </a:xfrm>
          <a:prstGeom prst="rect">
            <a:avLst/>
          </a:prstGeom>
        </p:spPr>
      </p:pic>
      <p:pic>
        <p:nvPicPr>
          <p:cNvPr id="19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890" y="2898775"/>
            <a:ext cx="619125" cy="619125"/>
          </a:xfrm>
          <a:prstGeom prst="rect">
            <a:avLst/>
          </a:prstGeom>
        </p:spPr>
      </p:pic>
      <p:pic>
        <p:nvPicPr>
          <p:cNvPr id="16" name="mop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3550" y="3738245"/>
            <a:ext cx="619125" cy="619125"/>
          </a:xfrm>
          <a:prstGeom prst="rect">
            <a:avLst/>
          </a:prstGeom>
        </p:spPr>
      </p:pic>
      <p:pic>
        <p:nvPicPr>
          <p:cNvPr id="10" name="bear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3550" y="2898775"/>
            <a:ext cx="619125" cy="619125"/>
          </a:xfrm>
          <a:prstGeom prst="rect">
            <a:avLst/>
          </a:prstGeom>
        </p:spPr>
      </p:pic>
      <p:pic>
        <p:nvPicPr>
          <p:cNvPr id="9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9740" y="713105"/>
            <a:ext cx="619125" cy="619125"/>
          </a:xfrm>
          <a:prstGeom prst="rect">
            <a:avLst/>
          </a:prstGeom>
        </p:spPr>
      </p:pic>
      <p:pic>
        <p:nvPicPr>
          <p:cNvPr id="7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890" y="3796665"/>
            <a:ext cx="619125" cy="619125"/>
          </a:xfrm>
          <a:prstGeom prst="rect">
            <a:avLst/>
          </a:prstGeom>
        </p:spPr>
      </p:pic>
      <p:pic>
        <p:nvPicPr>
          <p:cNvPr id="5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" y="320040"/>
            <a:ext cx="619125" cy="61912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6587490" y="1969770"/>
            <a:ext cx="3350260" cy="2512695"/>
          </a:xfrm>
          <a:prstGeom prst="roundRect">
            <a:avLst>
              <a:gd name="adj" fmla="val 3042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sp>
        <p:nvSpPr>
          <p:cNvPr id="11" name="圆角矩形 10"/>
          <p:cNvSpPr/>
          <p:nvPr/>
        </p:nvSpPr>
        <p:spPr>
          <a:xfrm>
            <a:off x="1627505" y="2011045"/>
            <a:ext cx="3350260" cy="2512695"/>
          </a:xfrm>
          <a:prstGeom prst="roundRect">
            <a:avLst>
              <a:gd name="adj" fmla="val 3042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36550" y="321945"/>
            <a:ext cx="2612390" cy="648335"/>
            <a:chOff x="314374" y="308691"/>
            <a:chExt cx="1909222" cy="473733"/>
          </a:xfrm>
        </p:grpSpPr>
        <p:sp>
          <p:nvSpPr>
            <p:cNvPr id="13" name="圆角矩形 1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38256" y="431050"/>
            <a:ext cx="21774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Listen and Circle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80" y="575945"/>
            <a:ext cx="894080" cy="894080"/>
          </a:xfrm>
          <a:prstGeom prst="rect">
            <a:avLst/>
          </a:prstGeom>
        </p:spPr>
      </p:pic>
      <p:pic>
        <p:nvPicPr>
          <p:cNvPr id="6" name="图片 5">
            <a:hlinkClick r:id="" action="ppaction://noaction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95" y="5317490"/>
            <a:ext cx="775335" cy="775335"/>
          </a:xfrm>
          <a:prstGeom prst="rect">
            <a:avLst/>
          </a:prstGeom>
        </p:spPr>
      </p:pic>
      <p:pic>
        <p:nvPicPr>
          <p:cNvPr id="17" name="图片 16">
            <a:hlinkClick r:id="" action="ppaction://noaction">
              <a:snd r:embed="rId13" name="explode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35" y="5317490"/>
            <a:ext cx="775335" cy="775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90" y="5682615"/>
            <a:ext cx="754380" cy="754380"/>
          </a:xfrm>
          <a:prstGeom prst="rect">
            <a:avLst/>
          </a:prstGeom>
        </p:spPr>
      </p:pic>
      <p:pic>
        <p:nvPicPr>
          <p:cNvPr id="2" name="图片 1" descr="mop-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4315" y="1969770"/>
            <a:ext cx="3352800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 descr="map-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27505" y="1989455"/>
            <a:ext cx="3410585" cy="255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map-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27505" y="2000885"/>
            <a:ext cx="3350260" cy="255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8" dur="65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440" y="320040"/>
            <a:ext cx="619125" cy="619125"/>
          </a:xfrm>
          <a:prstGeom prst="rect">
            <a:avLst/>
          </a:prstGeom>
        </p:spPr>
      </p:pic>
      <p:pic>
        <p:nvPicPr>
          <p:cNvPr id="22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890" y="3517900"/>
            <a:ext cx="619125" cy="619125"/>
          </a:xfrm>
          <a:prstGeom prst="rect">
            <a:avLst/>
          </a:prstGeom>
        </p:spPr>
      </p:pic>
      <p:pic>
        <p:nvPicPr>
          <p:cNvPr id="19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890" y="2898775"/>
            <a:ext cx="619125" cy="619125"/>
          </a:xfrm>
          <a:prstGeom prst="rect">
            <a:avLst/>
          </a:prstGeom>
        </p:spPr>
      </p:pic>
      <p:pic>
        <p:nvPicPr>
          <p:cNvPr id="16" name="mop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3550" y="3738245"/>
            <a:ext cx="619125" cy="619125"/>
          </a:xfrm>
          <a:prstGeom prst="rect">
            <a:avLst/>
          </a:prstGeom>
        </p:spPr>
      </p:pic>
      <p:pic>
        <p:nvPicPr>
          <p:cNvPr id="10" name="bear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3550" y="2898775"/>
            <a:ext cx="619125" cy="619125"/>
          </a:xfrm>
          <a:prstGeom prst="rect">
            <a:avLst/>
          </a:prstGeom>
        </p:spPr>
      </p:pic>
      <p:pic>
        <p:nvPicPr>
          <p:cNvPr id="9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9740" y="713105"/>
            <a:ext cx="619125" cy="619125"/>
          </a:xfrm>
          <a:prstGeom prst="rect">
            <a:avLst/>
          </a:prstGeom>
        </p:spPr>
      </p:pic>
      <p:pic>
        <p:nvPicPr>
          <p:cNvPr id="7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890" y="3796665"/>
            <a:ext cx="619125" cy="619125"/>
          </a:xfrm>
          <a:prstGeom prst="rect">
            <a:avLst/>
          </a:prstGeom>
        </p:spPr>
      </p:pic>
      <p:pic>
        <p:nvPicPr>
          <p:cNvPr id="5" name="ma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" y="320040"/>
            <a:ext cx="619125" cy="61912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6587490" y="1969770"/>
            <a:ext cx="3350260" cy="2512695"/>
          </a:xfrm>
          <a:prstGeom prst="roundRect">
            <a:avLst>
              <a:gd name="adj" fmla="val 3042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sp>
        <p:nvSpPr>
          <p:cNvPr id="11" name="圆角矩形 10"/>
          <p:cNvSpPr/>
          <p:nvPr/>
        </p:nvSpPr>
        <p:spPr>
          <a:xfrm>
            <a:off x="1627505" y="2011045"/>
            <a:ext cx="3350260" cy="2512695"/>
          </a:xfrm>
          <a:prstGeom prst="roundRect">
            <a:avLst>
              <a:gd name="adj" fmla="val 3042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36550" y="321945"/>
            <a:ext cx="2612390" cy="648335"/>
            <a:chOff x="314374" y="308691"/>
            <a:chExt cx="1909222" cy="473733"/>
          </a:xfrm>
        </p:grpSpPr>
        <p:sp>
          <p:nvSpPr>
            <p:cNvPr id="13" name="圆角矩形 1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38256" y="431050"/>
            <a:ext cx="21774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Listen and Circle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80" y="575310"/>
            <a:ext cx="894080" cy="894080"/>
          </a:xfrm>
          <a:prstGeom prst="rect">
            <a:avLst/>
          </a:prstGeom>
        </p:spPr>
      </p:pic>
      <p:pic>
        <p:nvPicPr>
          <p:cNvPr id="6" name="图片 5">
            <a:hlinkClick r:id="" action="ppaction://noaction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95" y="5317490"/>
            <a:ext cx="775335" cy="775335"/>
          </a:xfrm>
          <a:prstGeom prst="rect">
            <a:avLst/>
          </a:prstGeom>
        </p:spPr>
      </p:pic>
      <p:pic>
        <p:nvPicPr>
          <p:cNvPr id="17" name="图片 16">
            <a:hlinkClick r:id="" action="ppaction://noaction">
              <a:snd r:embed="rId13" name="explode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35" y="5317490"/>
            <a:ext cx="775335" cy="775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90" y="5682615"/>
            <a:ext cx="754380" cy="754380"/>
          </a:xfrm>
          <a:prstGeom prst="rect">
            <a:avLst/>
          </a:prstGeom>
        </p:spPr>
      </p:pic>
      <p:pic>
        <p:nvPicPr>
          <p:cNvPr id="2" name="图片 1" descr="mop-1">
            <a:hlinkHover r:id="" action="ppaction://noaction">
              <a:snd r:embed="rId5" name="mop"/>
            </a:hlinkHover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4315" y="1969770"/>
            <a:ext cx="3352800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 descr="map-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27505" y="1989455"/>
            <a:ext cx="3410585" cy="255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map-1">
            <a:hlinkHover r:id="" action="ppaction://noaction">
              <a:snd r:embed="rId2" name="map"/>
            </a:hlinkHover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27505" y="2000885"/>
            <a:ext cx="3350260" cy="255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1220" y="1058545"/>
            <a:ext cx="619125" cy="619125"/>
          </a:xfrm>
          <a:prstGeom prst="rect">
            <a:avLst/>
          </a:prstGeom>
        </p:spPr>
      </p:pic>
      <p:pic>
        <p:nvPicPr>
          <p:cNvPr id="7" name="c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9150" y="1058545"/>
            <a:ext cx="619125" cy="61912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110855" y="2370455"/>
            <a:ext cx="3232785" cy="2367915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4420" y="2390775"/>
            <a:ext cx="3232785" cy="2367915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592320" y="2370455"/>
            <a:ext cx="3232785" cy="2367915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1945" y="313055"/>
            <a:ext cx="2116455" cy="525145"/>
            <a:chOff x="314374" y="308691"/>
            <a:chExt cx="1909222" cy="473733"/>
          </a:xfrm>
        </p:grpSpPr>
        <p:sp>
          <p:nvSpPr>
            <p:cNvPr id="13" name="圆角矩形 1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66831" y="379615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Spelling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0" y="5577840"/>
            <a:ext cx="796290" cy="796290"/>
          </a:xfrm>
          <a:prstGeom prst="rect">
            <a:avLst/>
          </a:prstGeom>
        </p:spPr>
      </p:pic>
      <p:pic>
        <p:nvPicPr>
          <p:cNvPr id="3" name="图片 2" descr="t-lowercase">
            <a:hlinkClick r:id="" action="ppaction://noaction">
              <a:snd r:embed="rId7" name="\t（sound）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835" y="2445385"/>
            <a:ext cx="2941955" cy="22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 descr="a-lowercase">
            <a:hlinkClick r:id="" action="ppaction://noaction">
              <a:snd r:embed="rId9" name="\short a（sound）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80585" y="2414905"/>
            <a:ext cx="3056255" cy="229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c-lowercase">
            <a:hlinkClick r:id="" action="ppaction://noaction">
              <a:snd r:embed="rId11" name="\c（sound）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30235" y="2406650"/>
            <a:ext cx="2994025" cy="224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921385"/>
            <a:ext cx="894080" cy="89408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ea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5110" y="2677795"/>
            <a:ext cx="619125" cy="619125"/>
          </a:xfrm>
          <a:prstGeom prst="rect">
            <a:avLst/>
          </a:prstGeom>
        </p:spPr>
      </p:pic>
      <p:pic>
        <p:nvPicPr>
          <p:cNvPr id="11" name="cat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5245" y="2753995"/>
            <a:ext cx="619125" cy="619125"/>
          </a:xfrm>
          <a:prstGeom prst="rect">
            <a:avLst/>
          </a:prstGeom>
        </p:spPr>
      </p:pic>
      <p:pic>
        <p:nvPicPr>
          <p:cNvPr id="10" name="ant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0120" y="2753995"/>
            <a:ext cx="619125" cy="619125"/>
          </a:xfrm>
          <a:prstGeom prst="rect">
            <a:avLst/>
          </a:prstGeom>
        </p:spPr>
      </p:pic>
      <p:pic>
        <p:nvPicPr>
          <p:cNvPr id="9" name="bea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6995" y="2677795"/>
            <a:ext cx="619125" cy="619125"/>
          </a:xfrm>
          <a:prstGeom prst="rect">
            <a:avLst/>
          </a:prstGeom>
        </p:spPr>
      </p:pic>
      <p:pic>
        <p:nvPicPr>
          <p:cNvPr id="6" name="ant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  <p:pic>
        <p:nvPicPr>
          <p:cNvPr id="7" name="cat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5160" y="3034030"/>
            <a:ext cx="619125" cy="619125"/>
          </a:xfrm>
          <a:prstGeom prst="rect">
            <a:avLst/>
          </a:prstGeom>
        </p:spPr>
      </p:pic>
      <p:pic>
        <p:nvPicPr>
          <p:cNvPr id="5" name="bea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8195" y="3034030"/>
            <a:ext cx="619125" cy="619125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1357849" y="1576997"/>
            <a:ext cx="2880000" cy="2160000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264874" y="1567920"/>
            <a:ext cx="2880000" cy="2160000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788106" y="1576997"/>
            <a:ext cx="2880000" cy="2160000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74973" y="5233561"/>
            <a:ext cx="2880000" cy="72679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ant</a:t>
            </a:r>
            <a:endParaRPr lang="en-US" altLang="zh-CN" sz="3200" b="1" dirty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cxnSp>
        <p:nvCxnSpPr>
          <p:cNvPr id="3" name="曲线连接符 2"/>
          <p:cNvCxnSpPr/>
          <p:nvPr/>
        </p:nvCxnSpPr>
        <p:spPr>
          <a:xfrm flipV="1">
            <a:off x="3611880" y="3791585"/>
            <a:ext cx="2593975" cy="1289050"/>
          </a:xfrm>
          <a:prstGeom prst="curvedConnector3">
            <a:avLst>
              <a:gd name="adj1" fmla="val 50012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8264874" y="5222766"/>
            <a:ext cx="2880000" cy="72679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bear</a:t>
            </a:r>
            <a:endParaRPr lang="en-US" altLang="zh-CN" sz="3200" b="1" dirty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785162" y="5233555"/>
            <a:ext cx="2880000" cy="72679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cat</a:t>
            </a:r>
            <a:endParaRPr lang="en-US" altLang="zh-CN" sz="3200" b="1" dirty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4325" y="308610"/>
            <a:ext cx="2285365" cy="567055"/>
            <a:chOff x="314374" y="308691"/>
            <a:chExt cx="1909222" cy="473733"/>
          </a:xfrm>
        </p:grpSpPr>
        <p:sp>
          <p:nvSpPr>
            <p:cNvPr id="31" name="圆角矩形 30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881380" y="379095"/>
            <a:ext cx="1048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atch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1567815"/>
            <a:ext cx="2780665" cy="208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bear-1">
            <a:hlinkClick r:id="" action="ppaction://noaction">
              <a:snd r:embed="rId2" name="bear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0165" y="1576705"/>
            <a:ext cx="2917190" cy="218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 descr="cat-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65160" y="1596390"/>
            <a:ext cx="2914650" cy="218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曲线连接符 12"/>
          <p:cNvCxnSpPr/>
          <p:nvPr/>
        </p:nvCxnSpPr>
        <p:spPr>
          <a:xfrm flipV="1">
            <a:off x="6205855" y="3791585"/>
            <a:ext cx="3222625" cy="1339850"/>
          </a:xfrm>
          <a:prstGeom prst="curvedConnector3">
            <a:avLst>
              <a:gd name="adj1" fmla="val 50010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 rot="10800000">
            <a:off x="2983865" y="3806190"/>
            <a:ext cx="7028180" cy="1343025"/>
          </a:xfrm>
          <a:prstGeom prst="curvedConnector3">
            <a:avLst>
              <a:gd name="adj1" fmla="val 49991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7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8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5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5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6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4158609" y="464070"/>
            <a:ext cx="4320000" cy="3240000"/>
          </a:xfrm>
          <a:prstGeom prst="roundRect">
            <a:avLst>
              <a:gd name="adj" fmla="val 3042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8478520" y="1346200"/>
            <a:ext cx="19005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1.ant</a:t>
            </a:r>
            <a:endParaRPr lang="en-US" altLang="zh-CN"/>
          </a:p>
          <a:p>
            <a:r>
              <a:rPr lang="en-US" altLang="zh-CN"/>
              <a:t>2.bear</a:t>
            </a:r>
            <a:endParaRPr lang="en-US" altLang="zh-CN"/>
          </a:p>
          <a:p>
            <a:r>
              <a:rPr lang="en-US" altLang="zh-CN"/>
              <a:t>3.cat</a:t>
            </a:r>
            <a:endParaRPr lang="en-US" altLang="zh-CN"/>
          </a:p>
          <a:p>
            <a:r>
              <a:rPr lang="en-US" altLang="zh-CN"/>
              <a:t>4.dog</a:t>
            </a:r>
            <a:endParaRPr lang="en-US" altLang="zh-CN"/>
          </a:p>
          <a:p>
            <a:r>
              <a:rPr lang="en-US" altLang="zh-CN"/>
              <a:t>5.elephant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3242310" y="4008120"/>
            <a:ext cx="1440180" cy="1080135"/>
          </a:xfrm>
          <a:prstGeom prst="rect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29060" y="4007835"/>
            <a:ext cx="1440000" cy="1080000"/>
          </a:xfrm>
          <a:prstGeom prst="rect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216068" y="4007835"/>
            <a:ext cx="1440000" cy="1080000"/>
          </a:xfrm>
          <a:prstGeom prst="rect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21945" y="370205"/>
            <a:ext cx="2411095" cy="598170"/>
            <a:chOff x="314374" y="308691"/>
            <a:chExt cx="1909222" cy="473733"/>
          </a:xfrm>
        </p:grpSpPr>
        <p:sp>
          <p:nvSpPr>
            <p:cNvPr id="18" name="圆角矩形 17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711611" y="460260"/>
            <a:ext cx="159822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Fill In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2" name="图片 1" descr="C:\Users\Administrator\Desktop\幼少儿互动课件素材\单词图片+音频\cat-1.pngcat-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58352" y="431165"/>
            <a:ext cx="4320000" cy="323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>
            <a:hlinkHover r:id="" action="ppaction://noaction">
              <a:snd r:embed="rId7" name="\c（sound）.wav"/>
            </a:hlinkHover>
          </p:cNvPr>
          <p:cNvSpPr/>
          <p:nvPr/>
        </p:nvSpPr>
        <p:spPr>
          <a:xfrm>
            <a:off x="5729060" y="534170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dirty="0" smtClean="0">
                <a:latin typeface="微软雅黑 bold" panose="020B0703020204020201" pitchFamily="34" charset="-122"/>
                <a:ea typeface="微软雅黑 bold" panose="020B0703020204020201" pitchFamily="34" charset="-122"/>
              </a:rPr>
              <a:t>c</a:t>
            </a:r>
            <a:endParaRPr lang="en-US" altLang="zh-CN" sz="5000" dirty="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5" name="矩形 4">
            <a:hlinkHover r:id="" action="ppaction://noaction">
              <a:snd r:embed="rId8" name="\short a（sound）.wav"/>
            </a:hlinkHover>
          </p:cNvPr>
          <p:cNvSpPr/>
          <p:nvPr/>
        </p:nvSpPr>
        <p:spPr>
          <a:xfrm>
            <a:off x="3242052" y="534170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dirty="0">
                <a:latin typeface="微软雅黑 bold" panose="020B0703020204020201" pitchFamily="34" charset="-122"/>
                <a:ea typeface="微软雅黑 bold" panose="020B0703020204020201" pitchFamily="34" charset="-122"/>
              </a:rPr>
              <a:t>a</a:t>
            </a:r>
            <a:endParaRPr lang="en-US" altLang="zh-CN" sz="5000" dirty="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7" name="矩形 6">
            <a:hlinkHover r:id="" action="ppaction://noaction">
              <a:snd r:embed="rId9" name="\t（sound）.wav"/>
            </a:hlinkHover>
          </p:cNvPr>
          <p:cNvSpPr/>
          <p:nvPr/>
        </p:nvSpPr>
        <p:spPr>
          <a:xfrm>
            <a:off x="8205908" y="534170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dirty="0">
                <a:latin typeface="微软雅黑 bold" panose="020B0703020204020201" pitchFamily="34" charset="-122"/>
                <a:ea typeface="微软雅黑 bold" panose="020B0703020204020201" pitchFamily="34" charset="-122"/>
              </a:rPr>
              <a:t>t</a:t>
            </a:r>
            <a:endParaRPr lang="en-US" altLang="zh-CN" sz="5000" dirty="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67 0.024722 L -0.202604 -0.19879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40 -0.078981 L 0.203542 -0.196389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50 0.000000 L 0.002344 -0.196389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a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60" y="3572510"/>
            <a:ext cx="1440180" cy="1080135"/>
          </a:xfrm>
          <a:prstGeom prst="rect">
            <a:avLst/>
          </a:prstGeom>
        </p:spPr>
      </p:pic>
      <p:pic>
        <p:nvPicPr>
          <p:cNvPr id="3" name="图片 2" descr="cat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70" y="1764665"/>
            <a:ext cx="1440815" cy="1080770"/>
          </a:xfrm>
          <a:prstGeom prst="rect">
            <a:avLst/>
          </a:prstGeom>
        </p:spPr>
      </p:pic>
      <p:pic>
        <p:nvPicPr>
          <p:cNvPr id="2" name="图片 1" descr="an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35" y="1764665"/>
            <a:ext cx="1440180" cy="1080135"/>
          </a:xfrm>
          <a:prstGeom prst="rect">
            <a:avLst/>
          </a:prstGeom>
        </p:spPr>
      </p:pic>
      <p:sp>
        <p:nvSpPr>
          <p:cNvPr id="4" name="矩形 3">
            <a:hlinkClick r:id="rId5" tooltip="" action="ppaction://hlinksldjump"/>
          </p:cNvPr>
          <p:cNvSpPr/>
          <p:nvPr/>
        </p:nvSpPr>
        <p:spPr>
          <a:xfrm>
            <a:off x="2591500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446503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6" name="矩形 5">
            <a:hlinkClick r:id="" action="ppaction://noaction">
              <a:snd r:embed="rId7" name="\t（sound）.wav"/>
            </a:hlinkClick>
          </p:cNvPr>
          <p:cNvSpPr/>
          <p:nvPr/>
        </p:nvSpPr>
        <p:spPr>
          <a:xfrm>
            <a:off x="6321826" y="1764877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8" name="矩形 7">
            <a:hlinkClick r:id="" action="ppaction://noaction">
              <a:snd r:embed="rId8" name="\c（sound）.wav"/>
            </a:hlinkClick>
          </p:cNvPr>
          <p:cNvSpPr/>
          <p:nvPr/>
        </p:nvSpPr>
        <p:spPr>
          <a:xfrm>
            <a:off x="2591500" y="3572426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5974" y="3572426"/>
            <a:ext cx="1440000" cy="10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latin typeface="Century Gothic" panose="020B0502020202020204" charset="0"/>
                <a:ea typeface="微软雅黑 bold" panose="020B0703020204020201" pitchFamily="34" charset="-122"/>
                <a:cs typeface="Century Gothic" panose="020B0502020202020204" charset="0"/>
              </a:rPr>
              <a:t>c</a:t>
            </a:r>
            <a:endParaRPr lang="en-US" altLang="zh-CN" sz="5000" b="1" dirty="0" smtClean="0">
              <a:latin typeface="Century Gothic" panose="020B0502020202020204" charset="0"/>
              <a:ea typeface="微软雅黑 bold" panose="020B0703020204020201" pitchFamily="34" charset="-122"/>
              <a:cs typeface="Century Gothic" panose="020B0502020202020204" charset="0"/>
            </a:endParaRPr>
          </a:p>
        </p:txBody>
      </p:sp>
      <p:sp>
        <p:nvSpPr>
          <p:cNvPr id="10" name="矩形 9">
            <a:hlinkClick r:id="rId9" action="ppaction://hlinksldjump"/>
          </p:cNvPr>
          <p:cNvSpPr/>
          <p:nvPr/>
        </p:nvSpPr>
        <p:spPr>
          <a:xfrm>
            <a:off x="6321879" y="3572638"/>
            <a:ext cx="1440000" cy="10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0">
              <a:latin typeface="微软雅黑 bold" panose="020B0703020204020201" pitchFamily="34" charset="-122"/>
              <a:ea typeface="微软雅黑 bold" panose="020B0703020204020201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4325" y="308610"/>
            <a:ext cx="2214880" cy="549275"/>
            <a:chOff x="314374" y="308691"/>
            <a:chExt cx="1909222" cy="473733"/>
          </a:xfrm>
        </p:grpSpPr>
        <p:sp>
          <p:nvSpPr>
            <p:cNvPr id="23" name="圆角矩形 22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374" y="308691"/>
              <a:ext cx="1883827" cy="45114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64596" y="370090"/>
            <a:ext cx="159822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   Find Out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912995" y="3086735"/>
            <a:ext cx="6047740" cy="6851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81270" y="3152140"/>
            <a:ext cx="5580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3000" b="1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The ham is in the   </a:t>
            </a:r>
            <a:r>
              <a:rPr lang="en-US" altLang="zh-CN" sz="3000" b="1" u="sng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              .   </a:t>
            </a:r>
            <a:r>
              <a:rPr lang="en-US" altLang="zh-CN" sz="3000" b="1" u="sng" dirty="0">
                <a:latin typeface="Century Gothic" panose="020B0502020202020204" charset="0"/>
                <a:cs typeface="Century Gothic" panose="020B0502020202020204" charset="0"/>
              </a:rPr>
              <a:t>   </a:t>
            </a:r>
            <a:endParaRPr lang="en-US" altLang="zh-CN" sz="3000" b="1" u="sng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65920" y="4593590"/>
            <a:ext cx="12026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hlinkClick r:id="" action="ppaction://noaction">
                  <a:snd r:embed="rId2" name="\pan.wav"/>
                </a:hlinkClick>
              </a:rPr>
              <a:t>pan</a:t>
            </a:r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>
          <a:xfrm>
            <a:off x="1443355" y="1967230"/>
            <a:ext cx="3138805" cy="2354580"/>
          </a:xfrm>
          <a:prstGeom prst="roundRect">
            <a:avLst>
              <a:gd name="adj" fmla="val 3981"/>
            </a:avLst>
          </a:prstGeom>
          <a:solidFill>
            <a:srgbClr val="FDF5AD"/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4325" y="308610"/>
            <a:ext cx="2877820" cy="473710"/>
            <a:chOff x="314373" y="308691"/>
            <a:chExt cx="1909223" cy="473733"/>
          </a:xfrm>
        </p:grpSpPr>
        <p:sp>
          <p:nvSpPr>
            <p:cNvPr id="11" name="圆角矩形 10"/>
            <p:cNvSpPr/>
            <p:nvPr/>
          </p:nvSpPr>
          <p:spPr>
            <a:xfrm>
              <a:off x="342378" y="331987"/>
              <a:ext cx="1881218" cy="4504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373" y="308691"/>
              <a:ext cx="1882860" cy="450911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447675" y="30861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Complete Sentence</a:t>
            </a:r>
            <a:endParaRPr lang="en-US" altLang="zh-CN" sz="20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17" name="图片 16" descr="ham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50" y="2065020"/>
            <a:ext cx="2878455" cy="2159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92395" y="4593590"/>
            <a:ext cx="12954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>
                <a:hlinkClick r:id="" action="ppaction://noaction">
                  <a:snd r:embed="rId5" name="\van.wav"/>
                </a:hlinkClick>
              </a:rPr>
              <a:t>van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7183755" y="4593590"/>
            <a:ext cx="13747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>
                <a:hlinkClick r:id="" action="ppaction://noaction">
                  <a:snd r:embed="rId6" name="\can.wav"/>
                </a:hlinkClick>
              </a:rPr>
              <a:t>can</a:t>
            </a:r>
            <a:endParaRPr lang="en-US" altLang="zh-CN" dirty="0"/>
          </a:p>
        </p:txBody>
      </p:sp>
      <p:pic>
        <p:nvPicPr>
          <p:cNvPr id="22" name="图片 21" descr="icon_01">
            <a:hlinkClick r:id="" action="ppaction://noaction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645" y="4593590"/>
            <a:ext cx="540000" cy="540000"/>
          </a:xfrm>
          <a:prstGeom prst="rect">
            <a:avLst/>
          </a:prstGeom>
        </p:spPr>
      </p:pic>
      <p:pic>
        <p:nvPicPr>
          <p:cNvPr id="23" name="图片 22" descr="icon_02">
            <a:hlinkClick r:id="" action="ppaction://noaction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005" y="4606925"/>
            <a:ext cx="540000" cy="540000"/>
          </a:xfrm>
          <a:prstGeom prst="rect">
            <a:avLst/>
          </a:prstGeom>
        </p:spPr>
      </p:pic>
      <p:pic>
        <p:nvPicPr>
          <p:cNvPr id="24" name="图片 23" descr="icon_03">
            <a:hlinkClick r:id="" action="ppaction://noaction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6170" y="4606925"/>
            <a:ext cx="540000" cy="5400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4 -0.008611 L 0.050990 -0.2179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27_1*ζ_i*1_1"/>
  <p:tag name="KSO_WM_TEMPLATE_CATEGORY" val="mixed"/>
  <p:tag name="KSO_WM_TEMPLATE_INDEX" val="20199727"/>
  <p:tag name="KSO_WM_UNIT_LAYERLEVEL" val="1_1"/>
  <p:tag name="KSO_WM_TAG_VERSION" val="1.0"/>
  <p:tag name="KSO_WM_BEAUTIFY_FLAG" val="#wm#"/>
  <p:tag name="PA" val="v5.2.9"/>
</p:tagLst>
</file>

<file path=ppt/tags/tag6.xml><?xml version="1.0" encoding="utf-8"?>
<p:tagLst xmlns:p="http://schemas.openxmlformats.org/presentationml/2006/main">
  <p:tag name="RESOURCELIBID_ANIM" val="305"/>
  <p:tag name="KSO_WM_UNIT_DIAGRAM_MODELTYPE" val="flashPicture"/>
  <p:tag name="KSO_WM_UNIT_VALUE" val="1368*102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27_1*ζ_h_d*1_1_1"/>
  <p:tag name="KSO_WM_TEMPLATE_CATEGORY" val="mixed"/>
  <p:tag name="KSO_WM_TEMPLATE_INDEX" val="20199727"/>
  <p:tag name="KSO_WM_UNIT_LAYERLEVEL" val="1_1_1"/>
  <p:tag name="KSO_WM_TAG_VERSION" val="1.0"/>
  <p:tag name="KSO_WM_BEAUTIFY_FLAG" val="#wm#"/>
  <p:tag name="PA" val="v5.2.9"/>
  <p:tag name="KSO_WM_UNIT_SUPPORT_UNIT_TYPE" val="[&quot;all&quot;]"/>
  <p:tag name="KSO_WM_UNIT_FLASH_PICTURE_RATE" val="2"/>
</p:tagLst>
</file>

<file path=ppt/tags/tag7.xml><?xml version="1.0" encoding="utf-8"?>
<p:tagLst xmlns:p="http://schemas.openxmlformats.org/presentationml/2006/main">
  <p:tag name="RESOURCELIBID_ANIM" val="305"/>
  <p:tag name="KSO_WM_UNIT_DIAGRAM_MODELTYPE" val="flashPicture"/>
  <p:tag name="KSO_WM_UNIT_VALUE" val="1368*102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27_1*ζ_h_d*1_2_1"/>
  <p:tag name="KSO_WM_TEMPLATE_CATEGORY" val="mixed"/>
  <p:tag name="KSO_WM_TEMPLATE_INDEX" val="20199727"/>
  <p:tag name="KSO_WM_UNIT_LAYERLEVEL" val="1_1_1"/>
  <p:tag name="KSO_WM_TAG_VERSION" val="1.0"/>
  <p:tag name="KSO_WM_BEAUTIFY_FLAG" val="#wm#"/>
  <p:tag name="PA" val="v5.2.9"/>
  <p:tag name="KSO_WM_UNIT_SUPPORT_UNIT_TYPE" val="[&quot;all&quot;]"/>
  <p:tag name="KSO_WM_UNIT_FLASH_PICTURE_RATE" val="2"/>
</p:tagLst>
</file>

<file path=ppt/tags/tag8.xml><?xml version="1.0" encoding="utf-8"?>
<p:tagLst xmlns:p="http://schemas.openxmlformats.org/presentationml/2006/main">
  <p:tag name="RESOURCELIBID_ANIM" val="305"/>
  <p:tag name="KSO_WM_UNIT_DIAGRAM_MODELTYPE" val="flashPicture"/>
  <p:tag name="KSO_WM_UNIT_VALUE" val="1368*102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27_1*ζ_h_d*1_3_1"/>
  <p:tag name="KSO_WM_TEMPLATE_CATEGORY" val="mixed"/>
  <p:tag name="KSO_WM_TEMPLATE_INDEX" val="20199727"/>
  <p:tag name="KSO_WM_UNIT_LAYERLEVEL" val="1_1_1"/>
  <p:tag name="KSO_WM_TAG_VERSION" val="1.0"/>
  <p:tag name="KSO_WM_BEAUTIFY_FLAG" val="#wm#"/>
  <p:tag name="PA" val="v5.2.9"/>
  <p:tag name="KSO_WM_UNIT_SUPPORT_UNIT_TYPE" val="[&quot;all&quot;]"/>
  <p:tag name="KSO_WM_UNIT_FLASH_PICTURE_RATE" val="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UNIT_FLASH_PICTURE_TYPE" val="0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96EA9CA7-642F-459B-A897-86285A74D9FA-5">
      <extobjdata type="96EA9CA7-642F-459B-A897-86285A74D9FA" data="ewogICAiQmluYXJ5IiA6ICJVRXNEQkJRQUFBQUlBQUFBSUFESkF5OXpkd0FBQUlFQUFBQUlBQUFBY0c5emRDNXdhSEN6c1MvSUtPRGw0bFJKU1N4SlZMQlZTTXZNU1kxUFR5MkpUODdQSzBuTkt5bldVQUlxc05MWHo4d3JLQzFSMHJRR3FzMU1VOUFBcTlkVXFBWnlPVk9UTS9JVjFLdVZpbEtMUzNOS2xLeVVETUJBU1VkQktTVzFPQmtvOEt4L3dwTmRTNTUxVEhqYU5mLzlua2FsV25XUU9iVzhYUFoyQUZCTEF3UVVBQUFBQ0FBQUFDQUFGYTRvVWtzQUFBQ0hBQUFBREFBQUFIVnpaWEpOYzJjdWFuTnZicXRXS2kxT0xmSk1VYkpTTW9BQkpSMndvRjlpYmlwUU9EbXhBQ2hRa0pOWWtwWmZsT3VjbndJU05EUTJOakl4QklybjVLZG41Z1dnU21LS1FRd01UaTB1enN6UEExdUd5cThGQUZCTEFRSUFBQlFBQUFBSUFBQUFJQURKQXk5emR3QUFBSUVBQUFBSUFBQUFBQUFBQUFFQUFBQUFBQUFBQUFCd2IzTjBMbkJvY0ZCTEFRSUFBQlFBQUFBSUFBQUFJQUFWcmloU1N3QUFBSWNBQUFBTUFBQUFBQUFBQUFFQUFBQUFBSjBBQUFCMWMyVnlUWE5uTG1wemIyNVFTd1VHQUFBQUFBSUFBZ0J3QUFBQUVnRUFBQUFBIiwKICAgIkRhdGEiIDogIntcInF1ZXN0aW9uVHlwZVwiOlwic2luZ2xlQ2hvaWNlXCIsXCJtb2RlbFR5cGVcIjpcInNpbmdsZUNob2ljZTAxXCIsXCJhbmFseXNpc1wiOlwiXCIsXCJzaW5nbGVTZWxlY3RlZFRpdGxlXCI6XCLkuIvpnaLlk6rkuIDluYXlm77mmK9tYXDlkaLvvJ9cIixcInJpZ2h0S2V5XCI6XCJBXCIsXCJvcHRpb25MaXN0XCI6W3tcIm9wdGlvblR5cGVcIjpcIkFcIixcIm9wdGlvblRpdGxlXCI6XCJcIixcImltZ19wYXRoXCI6XCJkYXRhOmltYWdlL3BuZztiYXNlNjQsaVZCT1J3MEtHZ29BQUFBTlNVaEVVZ0FBQWc4QUFBR0xDQVlBQUFCQTdISHhBQUFBQVhOU1IwSUFyczRjNlFBQUFBUm5RVTFCQUFDeGp3djhZUVVBQUFBSmNFaFpjd0FBRnhFQUFCY1JBY29tOHo4QUFKWnVTVVJCVkhoZTdaMEhnQ04zZGYvZmpMcTBrcmJ2OVg3MjJYZTJjY080WWNBWUE0bUJVUDRrSm9RMFFrSUtJU0VFQ0JBQ0NTUWtoRkFTSUlRRVFtaWg0OUJzd0Joakc5eHdPZnRzWDYrN2Uxc2w3VXFyTWpQLzkzN3ptMVZabFJscHRDdnR2Zy84UEc5RzBveTB0NnZmZDE3N0tkQmhHSWJSY2UrSllSaUdZVllTUlZFTWFYWUVyazdVTGszOExCNFlobUVZcHB5V3hZT2JBcVNwaWRxR1NHaEJBSHlaeFFQRE1BekRsUEdLVmliK2hxOTFLaXdjVDlSMWhFUEo4V1lFd0JDTEJvWmhHSWFweTBRVElxSk1lTlI4dlJNQjRXakNMaEVPRmE4ckZRdWxJaUJxOC94Qm04OWpHSVpobUxYT2dzMUpQbFh5dkZMUnNjU0xzYmh2VjBEWW5yU1hDZ2RMTUZoaXdSSUtwaEF3akJOeXZ4eEZDVlU5empBTXd6Qk1jeGhHcHVxa3J5aGI1SEZMY0ZpQ3doSVRpMExDMnRvU0VMWW04bkxoVUUwMGxBc0dFZ2lHRVpDMlh6NnZpR0ZNTFRuR01BekRNSXh6RkdWZ3lXUnZHRGx4VEZHeU9JV2J3cUpjU0ZRVkVkS201OVlYRUEwbjhhWENvVncwa0dDd3hBSUpCUklHNXRablBtL2FxeWhxU3I1R29uakw5eG1HWVJpR2FRNmpVRGJSRzNyVWdQNkNvU2g1Y1p5RUJBa01jMnVLQ1ZOSVZJb0krd0tpN2lSZVhUaVVpd2JjVnhjRncxUklGVUlCeFVGQ0NhamloY284UGtaaXdZT0Q5czB0d3pBTXd6RHVZQmlhbk9nMW5Mb0xPQ0pHSEcwaExHZ2ZCWVV5a05FdElZR2lBZTFLRVZFdUlKb1NENDJFQTBDdmFvWWtVcW9RRFo2TVNvTEJGQXUwemVFZ29hRGlzRVFEMlZteFR5aUsrUmpETUF6RE1NNUJWU0FuK0FCdVRkc3c4aWdNU0V5RWNDb25NWkhGZlJRVHROVkN1aVVpY0U3WHlST0I4N3RlUzBBUTFVUkUxY203bm5EQUU2dmtiU2dWRFVtMTRMRUVnNm9HUFFCNXRMMzRITndvT1h3TjJRcHU4N2hQV3dzV0R3ekRNQXpUSEpad0VQTTIyajRjdEMyZ09QRExyUThIaVFrYWZoeFpQYVo3TlV0RWtJQWdMNFJUQWJGazhyWXJIR0NtNEVtb0VZK0t3a0ZWTlJJUE9HaXJvM2pRY2V2QjUyazRQS3FTcHkySkJoUUxpK0toVkVRVVNteUdZUmlHWVdyakxabklTU3lJRFc1SlRLRGg4NkFRMEhCNFVDelFWdFVNZzRZSFIxYlRkUThPcnhiWDV6V2pGMFdFRXRRYUNZaTY0c0dwY1BCNERLK2lrSGdBM05Jd3ZIZ1dqNUlITHloZUZCRWFlU0J3VzhCRCtDeTZ2S0xodWFvSkNJWmhHSVpoN0NPRkE4M2VoZ2R0MUEzaUdJbUdBZ29DRkJHNE5Yd0sybEF3eFFOdGxZS3UwMGhyTVEwSzBPZkZ4NTE1SUJZbjczTGhRRmppWVVnMWt5T0hVUVNZd2lIcEFhK3FLampDT0xJK2ZESUtCOFduNUZVZm9JQWdJVkZRREh5K0J3ZUtDV0dUVU5CTkQ0Um1YY01VRCtTT0VMc013ekFNdzlURldCUU5CTm9lbXR6cG1Jb1R2N2sxREUwSUJxK2hDTUVBS0JnTW41Nm5ZempmNTNVOWdDT05Bc0lva0lDbzdvRTRnbHNoSGdpeGJTQWVpbDRId3ppTEV6NGxSMlk5Ulk5RDJxZXFIaHlxVDFFOGZpV2ZSOUdnK2dza0lNVFFVRkRnVmxNOWVEYXZLUnJJODJDS0J3TEE4a0N3Y0dBWWhtRVlaMWdDZ3JZZW5NSjFuT2hKUE1ndGVSZzhXZ0dmUUI2SFBBa0dMdzR3OUp6aDgrRytsdE4xSFFXRWhzTVVFT1NCTUl3QUNvaFpGQkxEZUo3YTRZdkZpYnU2ZUJqQ3lkNE1WeGhUQlcvU3Ezc3BWS0dxQ2dxSHZOOFVEbnBBVVVrNDRGYlIvYWdKOExqcVIzR0FJb0tFQTNnMVFCRUJCbVZQNHJrTTFmUTg0S05DUk9nNEdJWmhHSWF4ajBvT0NKekljUWpQZzZLVGdxQ3RCM1RoZFNEUmdBL25EWStSdytmbjhPR2MxL0RrREwyUU5YeGUzQ2NCNGNOaDVEVk5LY1FLYWdINkU1cWkrUEgxNUgyWW9JSG50aTBlZmt5Q1FYZ2RGc01WcytCTmVjamJZS0NBSUtIZ0M1akNRUThVRkEvdVExRFI5QUFvMUMxS3hTdVRpTkI5b0FPRk5UeW9GSVNBd0N1YkFrSmNaOUhyc1BnK0dJWmhHSWFwaTVqQWFlWTJiVVZIVXdnSFZCUWtIUENlSGZLR29lWlJWNkJJVUxMQzQrQlJGc2oyR3JnVkFrTE5XZ0pDMC9SOFZOUHkwQXNGeW4vQStSOUZoT1Y5ZUJadUc0cUhMK1BFWHZRNkdFYk9BOU54VDhxWDhuazhYaG1xMEFPb1Q0S0s2Z3NXRkNPb0tGb0kzM3FJQkFTKzR3RGFRUlFSZmhRTWZyeUN5SW5BSzNpRVBvSWw0bUh4UFJSWkZESU13ekFNczhZeEord0s4RmlKZUVCMWdETXFDZ2N6T1JJZm9rWU9lWnhPY3pqakxuaUFoQU1zR0txR1cwL0dGQkQ1QmQyTHh3dzFTeUVNVFN2a28vaS9HdDRIRWhBMXhRTU9DbG5zd01tZG1rRWxQU0xYUVhvZFVEejR6WEFGQ29hQ0V0SlVCUVVERGwwTDAxWlhJQVM2YUR0SjRpR0lwL1BoZWYxNFhzcUJvUHdIajRJaUFtMFNFUEo2aTk0SG90Um1HSVpoR0thSW1MaE5Gb1VERHVvVVJkNEg4aG9JendNMVZjcWhuY09wTm11QWtRRVVFS29CR1JRS2FSUVR1TlhUSGgyRmc5ZEFXMWt3dlErRkhIa2ZqTGdQejZFV0ZDV0cyN0xFU2FOTVBKU0hMRXp4WUlVc2lya09hUlFQZ1lDcWFnRWxyNFlLS29SVVZROHJtaEpXVkNPQ2tpZU13Z0ZGaEJIRzg0VHdZNUY0SUtFUndDMktCeFFOaHNpQlFQRkFuNVlFQkYydnpNdFFhak1Nd3pBTVUwUk0zQ1ppRXNjSmxNSVY0amhsRTVvSmt0TGpnSWV6ZUh1ZXhXMGFSUU1LQ0NPTmszdmEwSlY1dzJPa2RWMU5lM1U5YmZnQXhZTW5xMmxaSE9FODVUNG9BOTVDTVhSUlh6eklpWnZ5SGN6eVRKem52Y3FzNnFYU1RLODNaQW9IU293c3FHRk5WY09Lcmtmd1BDZ2MxQWllcm9kc1BFMFl6eGNHUmFIbUVBSDhTRUc4a2htNkVDV2JWVU1YaExWbEdJWmhHS1k2WXZLbW1kdTB6WkFGMmhydW9YaWdaa3BHRHFkVzZqdWR4YWN0NElTZnh1ZWdnRURSb01DY2F1anpocXJNa1JmQ28ydnpwdmVCUWhlZWJLR1F5WnFsbXpxZVN5dVlhMTlRNk1MTWUxZ1VEMHU5RHFWVkZqamhMNFlzTkJRUEVEUnpIVWc4R0JGRjl3akJvT3NRUlFuUWcyZnJ3WStEZ2tLSjRJY0k0WFVDZUhiaGdhQno0U1ZGN2dQdVMvRWdoSU84L3VMN1lCaUdZUmltS3Via2plQ1dCSVFsSGhRTloxSHlQT1J4UDQvUFdzQXBkZ0Z0RkFhUXh0bDJIcDh6ajg5TTRWdytSMXZEbzg5N3lBdWhxL082dDREaUFSWTB6Wk10Sms3U3NQSWViSWdIdzhqZ0JOK0xrN3Z1VFNaVkZBNVd5TUxLZFJBNURsRkZOM3AwQlFXRW9aTjRpT0ViUkFHaENDK0VBZVI5SU9GQXlSTWd4SU1ZQ25qTWtJVVFEemdFZUYwV0R3ekRNQXhUSHpGNVN3RWhSSU11UWhjR0pVdWE0Z0ZuK0J4dUYvRFlBazZzR1VNeDV0R2V3M2w2RHVmcGxLR29TWlcycWtiN2N4NU5uVGRERndxS0J4V0hVb2pGcUtHVWxmZGdTenlZK1E2bDRzSHJ6ZnBWMVkvaUlSY3l4WU1ub3BLM1FkVm9TUzRVRVVvTVh4M0ZOMkY2SUF5akI4OGF3WE9pY0ZCUVFCaCt2T0ppMVFWZXlvUFBJZkZBMThiQndvRmhHSVpoN0dFSkNKeDFsVVhQZy9BVTRLU09rNzZTUThHd2dOc003cWZ4T2ZNa0VuREdUZUdya29acW9IaFFrL2lxT1YyRmxCVzYwSFYvUnRNeUtDS01nbGwxUVFLQ0drYUZVRURZRkE5V3NxUlpvdW4zbTcwZFBHRlZVOE1GUlkrb2hoSlRGQlFQWXF2RThEeTRoUmllT29wdnVnZlBGeEhDUVRGQytPbk1pZ3N6WWRLTEtrbDZIYXk4QjBJSUNZWmhHSVpoYW9JeVFCbzRid3JoSUNvdHlPc2d3eFlpNThGUU1qaTdaL0R4Tk03RmN6Z1hwL0NWS1p5dkV6aGZKMVhGUVBHZ0prazhlUEZ4M1VQaERRUEZBM2tnOUh4UExwU3JsalNKcjZkckxZb0hPWEdiNGdGUWlGQlhTWmlaOGFXOFptOEhqMGNOcVlWQ1dGRkZpV1lVWDA1ZWh4aWVnTVJESE04VE4wVUVSUEZzMUdHS2tpZERlSGJ5UEZEaXBBOVBMa01YSWx5QjF4RFh4Y0dlQjRaaEdJYXh4MkxvQW9jVnNsQTBBNHc4enFqQzg0RFBJT0dBQWtLaGtBV0tCa0R4WUNTbGVFamc4YVNLKzNnTG4vTG9LQ3gwSTZON3ZXa3pkSkhQUlF1RlBQVDE0Ymxvcllzb250K3hlQWo0VVRpZ2dBQWhIZ3FxR2thN2gwSVZ1cUxIVkVPSjQxbFFQRUJ2cFhqQXE0VHdwQ0VVU2dGRmxHdUtuQWNTRUNYaXdhQ2ZBb3NIaG1FWWhyRUJUWncwZmFOSkF5ZDJvQW1kcWkzeXBvQlFzcmhQSVlzcTRnRm1jZHBONklxUkVLRUwxVWpxT3N4UnlhWXBIaWpub1lEaUladXpLUjdNWkVsOEVvNUs4VUROb2JJb0hqd29IaFFVRDVySWN6QlVKYWJvS0J3QWV2SE45dUxKWW5qbUdINmtLSDRtVXp3WUVNWVRCdkFLTXVlQkJyNWRNKzhCSDZKcmM4aUNZUmlHWWV3aFFoYzRqU280aVZKVEtCbTJvQ0VFQkdSeFprMlRlTURIcUR3emhmTnlDcmNKZk9rczNzd25EQlZtY2Y2VzRzR1Q4dW9HaWdjTnhRT0ZMZnk1bm53NjYxQThGQmZESXZFdzV3dFRvaVFLQ0NXa29IZ29WbHFRZUREaStOYko2OUNIMDM4dnZpa1VEMkNLQndVaStBSENxSEJreDBraEhIeDR6SXZQdy9OenpnUERNQXpET0VlS0IrRjlRUEdBRXpwT29DTGZBUjlDOGFDZ2VEQXllQ3lOejdMRVF4S2ZsOFJYenVMVFoxRUZvSGdnRVlFQ3dqQlNIdDJUTmxBOGFKcEluTXoxRkhJNTZJM21ISXNIV3ROQ1NmaDljMTYvdjF3ODZCRjhhVlJWMVppdTYzR1VBTDM0Wmloa1FlSWhqbWVPNHBza0VVSFZGbUc4UUFqUFRpV2J3dk9BejBVUklZU0RSd29HSE9JOU1BekRNQXpURUJJTmhGbXFhUW9JMEJRUUpab2tJTEk0RjJmUVR1TXpTVHdrY1M1TzRaUkwrUTRvSG1BV1h6bUw4M2dDNTNHWjk2RE9rM2d3Y3g2OFdSSVBSanlYTjllNGFGazhlQ1BDOHlERWd4SFhkUlhGZ3lIRkE0a0lrZjlBbmdkVFBJaVFoYklvSHZEVFVzVUZpb2JTUmxHRUpTSVlobUVZaHFrRGVSdWtlQkRDd1JRUUNoUndFczNqZm5FOUN4RzZNTVVESGtzcWlvSGlnVHdQSkI0VUZBOFVzakM5RDZiblFVZnhRQlVYK1Z4UHdaT3RKeDdrNUYwZlJWSHhQZEV3OXhZSG5xVzRMeVovT2NReFBEZHRGME1UQ241ZXVXOGR0NTVIdG5pTUJ3OGVQSGp3NEZGNzBOd3BoMlhqOFVWSHdPSnhhMTl1cmNmRXZDdm5iNHRTVzZKNGx4NHJBVS9VTEhReENyT1lPK1krdlhueEprcU9XOFA2WUl1RHNJNUxtd2NQSGp4NDhPQlJaeURXdkxrNDZjdkhGdWRaQXJmV2ZHek56d0o1ak9adlVoRFdPY2h4WVI5YllRdVBweEJRYWZudGdoNmhCYkZVWFlrcEZMWXdlenRZWVlzK1BGY2MzNGRJbU1TelVxZEpxclFRWVFzelpDRlgxeXhmSEl2QTAxZ2ZnR0VZaG1HWWF1QThTeUdMcFdFTG12MFZJNGUybWZNQVNocm4zZ3pPeDNNNEg2ZndtT3p4QURNNDI4N2lhV1pWMnRlVmhDN0NGbnJhOEtyemkyRUxMWkF6WXVsY1MyR0x4aXdxR2dudFc4Y3FSY0hpL3VLV2hRUERNQXpETkViT2w1WHpxQUFWQmU1YmMyL2wxcUp5dnpsY0VnOE13ekFNdzZ3VldEd3dETU13RE9NSUZnOE13ekFNd3ppQ3hRUERNQXpETUk1ZzhjQXdETU13akNOWVBEQU13ekFNNHdnV0R3ekRNQXpET0lMRkE4TXdETU13am1EeHdEQU13ekNNSTFnOE1BekRNQXpqQ0JZUERNTXdETU00Z3NVRHd6QU13ekNPWVBIQU1BekRNSXdqV0R3d0RNTXdET01JRmc4TXd6QU13emlDeFFQRE1BekRNSTVnOGNBd0RNTXdqQ05ZUERBTXd6QU00d2dXRHd6RE1BekRPSUxGQThNd0RNTXdqbUR4d0RBTXd6Q01JMWc4TUF6RE1BempDQllQRE1Nd0RNTTRnc1VEd3pBTXd6Q09ZUEhBTUF6RE1Jd2pXRHd3RE1Nd0RPTUlGZzhNd3pCTTIwaU1uNGJqajk0SHQzejAvZkQrMS95T0dQLzVsaitIaDM5NGkzd0cwNDBvaG1Fb3RBWDRNbzRoR2lnb0psVER5SG1VaE44MzUvWDdQWjVDUUZXVmtGTFFJNXFxaGxWZGlTbXFFZGNOSTY0b1NpK2VvMDl1NDZEZ1k0WVJ3N1AyZ0FFaEJaUXdYaVZnQVBqQVVIeDRMUytBZ2RkUVBMZ1YxeWJvelRBTXd6RGR4L2poSjJEczJFSFkvOU83SVRtZGd0UnNSajVTbjllOS85MFFIOWtvOXhpNzRGeUxVeXJPc0RpNTRrYkRyWTc3QmR6TjQyU2F4MGNXOElFTXpxNXBuSS9uRFVWSjRvdVNPTlVtOEtXenVKMmhyVXI3dXBMUVZTUHAwZlcwNFZYbmRkM0lhRm8rMTZNRmNrWXNuVk1VUDU0L2l1TUlYdU1WZUNweExmWThNQXpETU00aGI4SlgvdkZ2aEJmaE0rLytSL2orZjM4RFRoODVhMXM0RUQvLzl0ZWx4WFFiN0hsZ0dJWmhxdkxrejI2SDhXTkg0YkY3SG5Ra0NvaXRlN2RBT05ZRDhhRkI4QVVDa0ppWWhFZCsvQXY1cUlrLzRJVS8vZmRQeUQzR0xqalhycmpuZ2NVRHd6QU1JMWlZUzhLOS8vY1ZPUG5rUWVGRmNFSXc0b2RONTI1QnNUQUFHM2FmSTQrV2Mzei8vaVVDNHMyZitaUzBHTHZnWE12aWdhNU4wSnRoVm9ac2VnNE9QWEEzL1BBTDM1SkhpdmlEUHZqOWYvNmczR01ZcHR1aEJNYUhiLzgrSEhyb01aZ2NuWlZIRytQeGVTQStFSUdSN1p1RU4yRm95MWI1aUhOdStlaG5wUVh3bW5mK0JZenMzQ1AzR0R2Z1hNdmlnYTVOMEp0aGxvK0o0NGZncXgvNlY4Z3Q1T1dSMnZ6SnYzMVVXZ3pEZEFPV1FEaDc4aVFjMlg5Q0hyWEh4dDNyWVBONTUwQWtIb2R3dkZjZWRaZFM4WERkeTI2QUsxNzBxM0tQc1FQT3RTc3VIbkFTWjlZYWh4NjRDNzd3RC85aVN6Z3dETk1kL1B4Ylg0UmIvL09qOEMrLzl6cjR4SnZmQ1QvNzdsMjJoQU9KaFYyWDdJTHJYMzBUM1BSSHI0WkxicnhCZUJYYUpSd0k4bUpZSkNZbnBjVjBFK3g1V0NPY1BQQXczUGJaejhQYzdMdzhVaVFTNjhFdmtIUGdpcHQrU3g0QitPeTcvbGhhN0hsZ21KV0NjaERHano0SkMvTnpJbkZ4SVoyR2laT25IZVVqUlB2Q01MSjlROTFjaE9YbXdOMzN3S0VIRHdtYmt5YWRnM1B0aW5zZVdEeXNBWklUWS9EcHYvNWJ1VmZPdG4zbnc3VXYvd081VjRURkE4TXNQNVpZZU9TTzIrSEFmVS9Lbzg2Z3hNVndOQWliOXV3VXVRbTlJK3ZrSTUxRFplSWtKMDA2QStkYUZnOTBiWUxlRE9NdTVHMzQra2MrS2ZlS2tLZmhwWC8yUHJsWEhSWVBETk1lclBMSFppb2FLdWxmRnhNaVlldStmZkpJZDVCYldJRHYvOGVYNVI2TEI2ZmdYTXZpZ2E1TjBKdGgzSUdxSjc3eVQvOEFVMk16OGdqKzhBTSsySGZOczJIZnRUZkpJL1ZoOGNBdzFhRnVpdmQrOTF1UW5KcHBlZkt2QmVVRWJEcG5vK2lUTUxocFkwZDZEMXJseDUvN0txUm0wc0ptOGVBTW5HdFpQTkMxQ1hvempEdDgvTS9ldUNRWjhwVi8rZmZnRDBYa1htTllQREJNT1NRYXZ2QVBINFJjdGlDUDFHZG9VejlvaGFYUDdkOHdMSzJsREc3YUlMYXRsRUYyQzNkOTVac3dQWllVTm9zSForQmN5K0tCcmszUW0yRmE0NEh2ZndQdSt1WVA1SjZKVTlGZ3dlTEJ6QlZKVEk0TFQ4N0VpZVBpMktuRFI4VFdZdXJNVk1PcWxmVTd5dThhTiszY0liWTBRUVRDUFJBTVIyQm82eTV4ak9rOFNEUlErK1ZhVUk3QjlndDN3YTVMTDVWSEdEdVVKazJ5ZUhBR3pyVXNIdWphQkwwWnBqVSsvUG8va3BiSnhkYy96M2FZb3BLMUpCNUlKSnc5Y1ZnSUJCSUhxZWxVMWFxVWR0UFRHNEZvZnhSSVhKQ3dHTjZ5RTJKRHE4OWQzVzNRMmcyMW1pbFJ6c0hWTDMreDNHT2N3T0toZVhDdVpmRkExeWJvelRETlV5b2Nlb2NHNEtxWC9BWU1iRFR2Y0p0aHRZZ0g4aHJzdi9NSGtKeWFnaWZ2Mys5NmI0dGdKSUFqS1BmS21adVpnMEllLytZY1VNZ1hRQzlvb092aTc3TnBCdGYzUWlEa2wzdjRWNzE1SXdURFlibG5zblh2QmRJeTJYckI1ZExxRG1oaEptTDI3QmdrSmlZV3l4aXJyZXBJNVlDWFBPY0s4Wm1kZms1YVFyb1M2bzJ3NzdwcndSK3MvbS9QTkliRStzKys5Uk5oczNod0JzNjFMQjdvMmdTOUdhWTVLc01WellZcVN1bG04VURkTXc4OWVLL3dJb3dlR1pOSG5XR0pncjUxQTJLL2IvMkkyTVlHekVWK21tSHF6R214blJrZE43ZGpVMkk3ZXpZaHRocUtobncySit4T0lOb2JnbGgvVk82WmJENTN0N1RLcVJRaXJYRDhzVWVsVllRcUV5eGFUVko4Mm5VWHd4Vy85Q3UybG9LdUZiS2daa3BNYTdCNGFCNmNhMWs4MExVSmVqT01jeW85RGpmKzlsKzBMQndJU3p3TXJPdURWNzN6UGNMdU5LaFRKbjBCM1hmYjNmS0lQUVkzRGNDR1hkdkFHL0REd0liR0UwZ25NRHMraHNJaUsrekpVMmVFeUVoTm1hNzBmTGF3bUxYTzJNZE9jeUphY3JxMFMrT0Z6N3E0NjhvaU94bXJUZlVyMy9UN1hlZjVXa2x3cm1YeFFOY202TTB3enZqY3U5K3hXSTVKcFppLyt0Wi9GclliV09LQmt2MWU4YWEzQzNzbEllL0ttVU9INE9oangrU1IrcXpEOXgzdDc0VnRGL0FYdlYyc3BOQlNhQmxsTzk2UVRHb09SMk1CNC9QN0lEcllKL2ZxUXgwUnEzbDVtcWxFU0NkbTRmaGpCMkQ4NkprbFF1dTh5OCtGbS83b3pYS3ZuTktRQmVjM3VBK0xoK2JBdVpiRkExMmJvRGZEMk9mMnozOEtIdjFwc1VQYkMxLzd4cFp5SENycEJQRkFpWXozZk91cmNQcndpWVlKakJSbTZCM3BndzI3dDNlTk40RlpHUjc4L20xdyttQjVPS3VXMjl3U0Q5UjM0Vm0vK3NLMnJ2ZXdGbUh4MEJ3NDE2NjRlTUJKbk9rMktBbXdWRGhRaTJrM2hjTktRZDZGVy83MW4wUW9oZ2ExMUg3eWdRTkxoRVB2Y0J5Mlg3Z0Ridml0bHkrT2EvL2ZUWERCZGRld2NHQWFRZ3MvVWM0Q3JmbGdRU0xoNFIvZUl2ZE1ySVJNNHJtdmVTa0xCNFlwZ2NWREYzTDNONzRrTGJQVjlCVy85QnR5cnpzaEw4cC92dTB2UmRKbnZiQUVpWVpMYnJ3U0x2K2xHMkRYcFpmSW93elRIRmU5N0pla1pYTDdsLzVQV2lhbGladGNWY0V3NWJCNDZESW96NkhVNjBCclZMaVJJRmtMNm5uZ0p1UTFlZXpPV3hlOUN6VG84MVI2Rjd3K0Q1eDMxWVZsM2dVU0RleFpZTnlDQk1IV3ZWdmtIb2pPa2JTc3RjV2hoeDRUV3lyTFpCaW1IQllQWFFSTnZLWHJWVHozMTE4cnJmYmhSck1rRWd0V09PSVRiM29ML1BBTDM1S1BGQ0d2d3RVdnYzRlJLRHo3MTM4Rk5wM2JHY3NITTZ1WEM1OTlIZXk2cE5qZDg0NnYzaVl0V0d3TVJXRU9obUhLWWZIUVJUejQvZUtrTzdScFBhemZkYUhjNjB3czBVQmlvVlk0Z3NvbW4zWHpUY0tyRUk2Vzl4UmdtT1ZnNXlVWFM4dUVsc1ZtR0tZK0xCNjZpTkorQnMvLzNiZEpxN1A0L3FmK2RURWNVVTAwVUFubGhjKzZkTkhEY1BFTnoyNjY2UkxEdUVGbFBzTi8vZFhiNEhOLzgxYTV4ekJNTlZnOE1GV2hobE1XOTN6OTg5S3FEb1ZUU0RUUWFwNVVIVkVOeW1FZzBVQVZFU1BidDh1akROTVpsT1kxVUd2cmRpMjEzVzFrSStmQ2ZQODFNRGY0Yk5BOTdjdXRDb2JaNjlodGNKK0hMb0dxRWF6OGc1Zjh5VjlCdEwrOVNWemYrNC8zd3NTcFVibG5jdTZsNTBHc3Z3K1Mwek9RbkpscDJQcVp4QUlMQmFaYnVPMi92Z1FMOCtVTnNkWmlZNmlGNkQ3STlKd3Y5OHJ4RkdZaE5uR3IzR3NOYmsvZFBEalhjcDhIcGpFbkR6eThLQncyN3RyZWR1RkFERzlkMmplQ3ZBb1VPcUZ0UGVGQVZSS1V4OERDZ2VrbWFGbnRTdm8zREV0cjlXT28vcnJDZ2RDODNPdUNNV0h4MEFWOC9TT2ZsQmJBYzM3OXo2VFZYdnJYMjJzQnZHblBadEY3d2NwaG9FRlZFcHpId0hRYnV5NjlWRnBGcUVYMmFpZmRld1hNcnZzVm1CMTVTVjNoNERiV1dpMU1kOExpZ2FuS3dJYnFYZ1BLWFNndHFUenZ5aXU0OXdLemFxQTIxS1dzVmhGY0NJekF6UHIvSjBZMnRGVkdsTzNoVnU1RFlzSmNWWmJwVGxnOGREaTB2b01GaFN5V2kycWhFU3Fydk9MRnorV1NTbWJWc203YmtMUk1Jdkc0dEZZSEZKckloWGRBcXY4NmVjUTV1cmRIV3EzUlNjdlBNODVoOGREaDNQS3hmNVhXOG9Vc0xLaVhoQVV0UEVWbGxTd2NtTlZNYVVPb0czLzNGYXRpUFFzU0RNbWg1d2t2QTRVbTV1T1h5VWVhbytBdkYxak5ZaTBwejNRbkxCNDZtTXFPa3N0TjMwaFJQR3kvNkZ4cE1jenFoanBPVXBYRmFsalBnc0lUaWVGZjZzaEV4M1JxUVZwTU44S2xtaDBNOVU0bzdadnc2bmQ5UkZyTHcraWhSK0FILzJNbWExSitBOU0rNkV1ZS9qd0tnV0hRZkhFbzRKZTlremkwRTZqY3pxT2x3Wk9mQlc5dUFyelpjZmtJMCsxUVBzSmMvOVZ0RlF1aHVjY2htTm92OTVySFdvNmI0RkpOWitCY3k2V2FURzFLaGNNVnYvUVNhUzBmcGUydnA4NmNsaGJUTEJScnpzUXZXVXhVS3gwVWc1N3J1d29Xd3JzZzd4dHFtM0FnYUdMSkJUYUl6SHE2YnJYM1EyNXVhZzRrUkkzcWw2OWtPbzE4Y0ZQWjc5UnllQmtLZ2RiREZ0VGpnZWx1V0R4MENldDM3cFhXeWxEZzVLYW1vQzkzcXAybkwzYUtOWk00NkFZc2dVSGlndUxrMUdHUVBnc0xpYzZBT2ovU3Y0a2xPTHVOeE1Ta3RKaHVoY1ZERjdCdDMvbGwxUThlVHhEaWcrY3Rqa2pjWGsrR1ZqangrQ0ZwTWJXb3ZBdWtRVi91eTFrNzN5N0lHMEtmaFlTRTlkbW9Od0FKSS9KT01PMkJ3aEQwTXlhaFVQcDdsWTVkSlA1TlZnSnZka0phelpOT3pra0xJTm9ia2hiVFRiQjQ2RkFtamhjbjY1R3R4YVdwRlVXRlNHeVQzRFB4K3NMZ0Q3VFhWVGw3TmlFdHBwTEYvdjlkZWhmWUxCUmFzVUlmRk9ZZzRkVE85US9XQ2lUR1NEQ1FPS013QlAyTVYwb290SXZTU290WVAxZHdkU09jTU5taGxDWkxsaVpLeHZwMjRVK3Vlanc4T2ZVa0dJYklaWEdOTDc3dnp5Q2Z6UXVia3laTjd3SWxOYTRsa2RBS2lwR0g0UHhCVUxVMCtOTkg1TkgyUXhNd2hWN3lvUTJ1VGJ6MFdieUZXVkFMYWZ3OFpydDRTamkxcUV3OEpTRlYyaE5CN0h2Q2l6a0QzU29JM0VpWUxFMldmTnAxRjhQemZ2dVA1QjVqQjV4clZ6eGhrc1ZEaDBKTFdsdVVpZ2NLVTlSamZ2WTRGUERMelMxK2ZzdC93Vk1QUENoczZpeTVsdm84VUlJajFiUlRCejZtUGFoNkdqdzRFWk1yWE5Iem9oS0VVUFFjZVBKTHk1UXA1MEx6OVFtYi9tMW9QKzhmYkh1U0lGTWtPbjFIeXhVNnBlTGh1cGZkQUZlODZGZmxIbU1Ibkd0WFhEeHcyR0tWRVlpNGV6Y1Q2UjJVRnNEWlk2cy9RNW84Q3hSZkpwY3hKVGl5Y0dndnVob1dkK0RrbXFjNFBvVkFSQmhrOElheUdMODFLT2ZDZWc2OWhqeEFMQnlXRjdWUXpGZHdnM1hiZDBxTDZTWllQSFFSd1VqajFUUXAvOEZOenJuc09kSUNPSGovRTVCT3BlUmU5MEd1YkN1cDBlcTRWemtvYjRFbXMzYVdTakpNTjJPRmJOeGk2d1dYUzR2cEpsZzhkRGlsTGFMdENnT3YxejBCNFErVko4QjFvdmVCUklFMUtOSE1HaUtKc1NSTG5lNVdyYVJHdmx0bEdJWnBIczU1NkZDc25JZTlWMThObDl4Z3hnTWI1VHVVa3BvK0JMcHVKanEyeW1mZjljZlNBZ2dOajhBRnYvMFB3dDNNTU16YW8yLzBmNlhWUEZiT3c4WWR3L0NxdjM2ZnNCbjc0RnpMT1EvTVVrNGVlRmhhQVAzcm00dTUrME1EMG5LWDN0MFhzM0JnR01ZVkF1SHVYejlrcmNMaW9RTTU5Y1JqMGdMWXNMUFlJdG9KZ1pDWmtlNDJnMDk3Z2JRWWhsbHJVTGxxcStRV2lndGlEVy9lTEMybTIyRHgwSUdjT216V3cwZGlQVXR5RHB5Z3F1NG0vZlh1UGg4QzhXSU9CdFA1ek9ZTUdNL29jREJaZ0FlbThtTGNQcDZEVzhlcUQrczV4K1lLWXREckdjWWlrR2s5NXlseHRsam11WFh2QmRKaXVnMFdEeDFNT05aYVR3Vi8wTjJrd0o0dDNkOW1lYlZUd0xtZUp2MERpWUlRQS9kTzUrRmh0SSttZFpqS0cyTGcvMnRpUGVlcE9WME1lcjBsS2xoTU1MUVNhNnRNbmpvakxZQ1I3YnpVZjdmQzRxRURHVDB5SnJaOUk2M2Q1UWZDeFI0TmJyRHVpdjhuTGFaVElJL0NUeWVLbm9NZmplZkVwSDh5STNLYVhNTVNGSmFZc0FaZG00VEtncmI4b21JNmNSQ1M4NmZrSHJNY3VORWxOSk1xOW9rSTlzU2t4WFFiTEI0NkdGK1FGNHhocWtNVE5vVWZ5S09RMXVUQkZZQ3VUVUxsSnhONUlTU21zcnJ3ZnJRVEVnejM3UDhRM1BuNHY4SHRqM3dBQ2xwR1BzSzBFMSsrOVFXeGlFekt2UTY0ek1yQjRxSERLSzIwOEFkYlgyU28xYnlIQjIvN29yU1lsWVFtNUZJUEEwM1k5Y0lQS3dFSmlRZG1Dc0w3UWUveFo1TjVPSVhpeGsxSUtKQmdPSnM2Sm84QWZQdmV0OEg0VlBIdmhta1AvclE3UFY2bXg1TFNZcm9aRmc4ZFJuS3ltRXcwMEdTWlppbkJjUFB0cW5PWmVYanNycnZrSHJQY1VINkJsYnRBRS9KS2VoaWFJWW1LNS9HaytmNXBQREtURjUrSnZCT1dFUHJtUFc5Y011cDVFa2dvVk9MekJHR2d0N2p5TE5NZTNBaFpwQk90NTB3d25RR0xodzRqT1RrcExYZG9wVjMxejcvOTM5SUM2Tm04VFZyTWNrQ1RMT1VYdUoyN3NKS01aYzNQUk42SmVrTG9ya2MvQkpuc3ROd3JVa3RVUE9QYzN3YXZoME44M2NCOGdwZjJYeTJ3ZUZqbDBQTGRYcit6cWczeU9GQlh5V1A3SDVkSFVJUUV1VEhVY2xCYUpiRVc4UGlXcnRjeW14bUhXeDk4RHp4OHNMank0aDBQL1gxVnI4T2xPMTRKL2ZIZGNvL3BkRW9yTFpqdWhzWERHc0RydGQvRmJmVFFJL0MxZjNtSDNDc1NHdDRpTGFaZFVDbmthdkkwMk1HMzRRK2t0WlJqa3cvQ2JRLzhqUmdrS0NyWjJIY2ViQnA1aHR4anVnMS93Q3N0cGh0aDhkQmhKS2RucEFXd2ZsZHozU1VyQ1FUN3BWV2ZXLzcxWGZDRC8va2s1TE5MNzNwVEo1NlExdHBtWW5vL2ZQZmV0NHJoRnBRTFFONEdLb1ZjYXlocUVBTHJmay91TFNXZG14V2pHcGZ0cWYwNnhsMVUzWjBLaWVrelo2VUZNTFRSM3ZjUzA1bXdlT2d3a2pORjhlQWFhdU4vWnFxcW1KMllrbnRMMGJKY0RrYzhjdlFyMG1vZDZvMUFZUXJLQldnMy92bkhJWmk4SDNyT2ZoV2lvLzhOOGFQdkVUWU5lbXdsVVVNN3E0WXY2bkhoMXB1a3hTd0hIcGVYNFNhR05tK1VGdE9Oc0hoWXcxQnV3ODl2K1MrUjM5Q29xaUpUMGxKMk9hSEVRV3F2L01nTXRWZGVPbzdOYVNKN3YxVXNiOEo5Qno0dWo1VHo1UEZ2aXNkeldsWWVhUjRycjRGNkk3UXJUT0ZkT0E1OUIxNExmZnRmSlViazZOOUI2TVFId1hmMmErQ2QrajZvODA4SW13WTlaajJQUnV6RUIwRFJscWNXWDgrZWdjelJ2d1F0YnpaR3M4TzE1NzhldG05NGp0eGpsZ05meHAxY2hkSXl6ZmlndTAzc21PV0ZsK1R1TUw3OFQzKzcyR0h5MWUvNmlOaGFPRm1TdTVMRTVBRnBtVXlkUGdMZitlUUg1WjQ5THZqRER5M0wyaFkwdVo3SXRINDNIc0hmc0FHL0F2MStGUUllQlhyUnJvWFRNTVFMbnU1c0dXRVNRTlFtdXAyUUJ5RjA5cXRDR0xpRkZyc0VGZ1plQUxtSU82M0o5Y3hoMEpKM1FpRmQvdnZvaEJkZldmNTdTNVVaVTdOUFFUbzdCZXNHTG9KWVpKTjhoSEdMK05sdmcrcUM5OEZhaXB0NDVadCtIN1plY0xuY1k1eUFjeTE5UWVMZ0pibVpLdEFFM3k1R2p4Ulg3clRMeVZzL0lhMzJZTG54M1JBT3hEeit1dE81SGtwbzhQUHBBbngvakJhRm9vV2ZpaDZMWnRvcSt6MEJhVFdHcmtHZnFkM0N3Wk9iRUI0RU40VUQ0VWsrS001TDUzZUQ3TmkvdHlRY1NxSDIxSThkK1lxb3pIamd5SmZnd09rZmlBWlNwOFovSnAvQnVJVWJ3cUdTM3VFTjBtSzZFZlk4ZEJpMy9Pcy93ZEhIek81NXovMzExNVlsVGJycGVYREMvanR2Z2FPUFBDQnlJanlCQUZ6ODU4VzdCemVnN29tMFJvTmJvcUZwY3FPZ2ozMU03bFFuSGhxR3F5NTRvOXlyRG4wV2FodTlITkNrM25QNjQ2NkxocXA0d3BBYmZpbk1EelMvTER1RktKYURTdThFMHhwOW8vOHJyZFlvOVR5OCtUT2ZraGJqRkp4cjZjc1NCM3NlR01uZ2hzNVQ0L3V1dlFsdStzTjNRZS9RQUdqWkxNeVBQeVVmY1lmN3AvSXJMaHlNMlIvaHJlelg1RjV0Zk43cXpZaElBSkdId1ZwdllybUlIWDdiOGdnSFFrdURmL1IvWFBOQ3RKTnFUYWFZem1Gd3Zic3IvakxMRDR1SE5ZTEhZNy9YUXkxSVFGQWV4b0ZQdlIxKzhZRlh5Nk90UVltUWJmYm8xeVo5QVBRVDd4VERTUDRZOUZ6anBOREoxSEc0KzlFUGlwNE1sUFJvRFdvZnZaenJUY1JPZjF3a045S0V2dHpFbnZwVGNlMm1raXFWNHUraE4zd2VCRGE5QlVMYi93R0NXLzlHSG5XSFkyUDNTSXZwUkFJaHY3U1lib1hGd3hwQlVkejdwNzcyNVRjTEQ4VDk3MjF0aVc2cXBCaGRoakxGYWdqUk1Qa0Z1ZWVNUk9Zc0hIajhIYUNkK092RlljeDhWejdhZm5vUHZSVThNM2ZLdlpXajk4QnJJVExsN0hPSHR2Mk5FQXMwZkNPL0NhcXZUeHpYNS9lTHJSMDhnZTBvT3Q0S3dlM3ZyemxPQko0bmNseG9jYTUyci9MSk9HZnp1ZHdWdE50aDhkREJwR2JjY3c5Ny9hMnYwR214YmQrVkVJbjFDRnZMRnRmbWQ4citsWEk1dUpTd1Y0cWVXcDRrUGJyYlZ4Wk95TDJWaDhJWVZOclpDbHJxZnNoTmZsbnVOWWE2VWlwU2REU0Nmc1YrT0o0WEhpNkdZZHlEeFVPSHNXblBYbWtCek0yNkp4NWFYWnE3a2t1ZTl5S3hIZnRaYzRsVVZQVkExUkN0RUR2MU1laDk4bytoZC8vTjlzYmp2d3V4SSs4R21QaWNQSU03cVA0UlVLUHRiNU5NSGdlNjIrODBxQ0tEZWtxRVp1NlFSK3lUTy9OeFI4TEJHN2xVV3M0Z0R4ZDVJcXhCWW1LT1hSSXJSbnlvK2RWK21jNkF4Y01hZ1JiSWNwTm8zNGkwbWlQWHd2ZDJhT2JIUWpTb3MzY0M1R3QzeFZ5Q25nWTEvUVRFNWsrQWFqU2YxQ2pFd3VDdmdUcjhXNkJ1ZWlzbzYxNFBTbC96RlFoMjZTU1B3eEswTkFSUC83dWpQQWhEWHdBdGUxVHVsYUFFd2R2N1hQQVBMODJyVVVJN3BkVWFKQ2J1bWl5SUpGZnF3Y0hVeHBkM1AwRzJkOWhaUjFHbTgyRHgwR0ZzUHU4aWFibUwxNFdFeVZJR051NFEyMmJXdkRqVlFqVUNlUkFDT0VrNUVnMFZxSG9CZWxOSG9EOTVDUHB3NjdYWk5WSlJBK0RaOGplbVdBanZ3VGx1bTFpYm9kMVFPMm1SSE5rRmtHZUV2QkNOb002U0M4Zi9XdTRWOFErK1F1UkYrUHB1QUU5a244aU5LQlVSbnVobDBuSUhxdzlJcVZlQytvQWNUR3JzbVpCNHM1MWZYY01zUHl3ZU9waXp4MTFzRXFXcXJpWk5Xc3lkTkh0UzJJVytrQi9ETDJhbnhBKzlSUWdIdDFFTUhXTHpKK1ZlZFNLS0FZT3FEc3J3Yjhzanl3ZUZBcWlkZEZlaHBZWFlvUmJadGREU0ZVM0tsS0FRQ3RYRUFZbUlrZEE2dUNMaWd3aTAzaDY4RVpONUE0Nmd3Q1hQUkttb29FR2VDaEsvYTBsWGVGMHF6WjA0VWZ2M2dlaytXRHgwSU90M3RNZWw1MGE1WmpXU3h4NlFWbU5HbS9RNnJJVExmb2RhZ0t2VkxGeXRaT0VTeUlIaVgxNVhLd2tIQ2dVNHdlUHhRancyQUlNREcySGR1dTFsWTZCL0hVVENNZkQ1M0ExaDFTSjY2RzAxcXpGVWJ6SGhrUmJGQ3F4L25keXJ6aFVqVDRjYllqRzR1ZkFsZVdSbElFOEZpVjlLd3Z6cFJGNTBLbDN0UXNLVGQzK3h2cEh0NTBxTDZWWllQSFFnd1ZEMVNiNlFiNjJtMytOdGozaElIWDlZV28yaE96b24wRjBQSlRxMmkwdG1GK0E1cCtmZ3l1bFI2Q3NKWDV5cjVtRVhGUEJPZDJWbUJycHJ0eXNjU0RCWUFtRm9hRE9FVUNCNGZVdnI2SDMrRUVSUldBd01iQkxQSllFUkRwbFZNKzJDcWpFb2pGRXBJc2pEWVBWNDhHOTZJNmlCQnMzUkZLL1l4QXVqWXRzSlVNTHZrM082RUJLbDNna3FENlcyNUt0QlZGQytnNkxuNUo1N0JIdGkwbUs2RlJZUEhVaXRMcE9HbHBkV2N5aXFSMXJ1a2puYlBxOUErT3hYUktLam13d1VOSGptMkR6Y2RDZ0JHeWV6RU1sb2NNNnhNL0NpaC9mRFpZbXo0amtiWVdXVDZLSkgvMVphOVNFdkF3bUdaaUNCRVlzUFFiU25GMVFieTdZM2pXWjJwcXdNWTFnOUh1eXdYdXNlbHplVmg5NC9ZM29uS0hmQ2pWVmZWd3Exc1B4TnlKanVnTVZEQjFKYXJsbEt5NTRIWDFoYTdwSTZjVmhhN2lNcUtseGdTeWdJTjRjR2hXQzQ2dGdjeE9lcTEvM3ZQWHdTWHZQZ0E3RHBvYVc5SUxabUhwUlcrN0NXMG03VU9aSkNFT1E5SUM5RHEwUjYrbUI0ZUt2d1JMUVRDbU5VODBLc1pzalRSa0tpMUN2UlRZbVkvb3l6bkNabTdjRGlvWXZRTmZmZGgyNUEzU2J0NFBRNzA2MlYvTTZQOXNBTkczWkRhTU42aU95MnQxeXpVbGlhMU5tYmE5OHFweGJDNDlCQU9BUURZUkdDY0J2eVJNUmpmY3ZpaFdpbUo4UnFnTHdTbEloSklxS1pGVjJYRzdYUWZCTzRTaVpQblpFV3N4cGc4ZENCV09XYUU2Zks0N3VGRmwySTNqWjVIdXh5eW1GWHFKNVQ5VmU0dE1PMWcwTnc1ZkIydVlkMzJUdTJTYXN4Nis5L0RQd0xHYmtITUppNlQxcnVZOWZqUUdHSzNoWjdiTlFqRk80VlhvaSszdUcyaWdqSzU2Q0tEUHJNVGhmYU9sYzVMYTN1aFVURUhSUEZaZUk3VlVpMFl5bHVablhBNG9GWk5xWWNybU9ocGxvTEV3d0gvSEJPZkdtRnhORDE5cnRCRHV3djl6WmNkZmJENE5NWDVKNDcwRjA0dWZUckNRZWF5TjBLVTlnaEVJd3NpNGlnejB3TGJkVnFjYTJpc0FpamlIemdXTEZjOWNyWmo4UEFZemMzUGZvUHZ3WDZqcjRING1PZmdaNnA3MEpnL25GNTVwV0JHcVpaUW9KS1FidkJJOEV3TEI0Nm5GeG05U2gvcXA5ZlRwNDVWRDFFb1hqTnpQMW1DT1ZPdytXVHpzb25HOUdvcW9JbTcvNis5WEp2ZVNFUk1UVFlYRUttYlR4aG1GLzNHM0tuQ0FtSHlGTnZBTS9zblhBaWs0R2NiaVlNRzRZR1VVMkhrWnkyT0p4QVpiOXErb0RvbnhFWSt5ejBIUHRiVTFnY2VDMzBudjZZRUJNcmRjZE5wYUFrSkZoQU1KME9pNGNPNTd2LzhmZlM2anlHTnEzTWhHYUhYOXU2RytLQjJvdUJEZDk0RFFRM0RzbzlaNUNBSUE5RXE4VHg3cmRSNTBqcXlVQWVnR3FsbDh1RklyMGVsR3ZoT2lnY1pzNzdKR2orNGxvSDVHbUk3cjlaQ0lkU0VsblRNOU9iVStDYVkzTnd5Y241eGZHQ3c4bXljY1ZrR3JhbkhWWW42Zk5DcUpDWTZIdml0V1hlQ3ZKU2hKTHRDMXRWUWdLQytraXNaS1dHcHpBckxmYzUvdWp5L1N5WjlzRGlvY09abTAxS3EvT0k5Tm92dFZ0dXdqWjZXc1QyN1pHV2MwaEE3RXJmTGZlY1F6a082bno5MXQ0a0hQcjdHdlEvV0VZbzE0TENHRzZTM1BsZWFabWVCaElPTklIWHd4ZUxnYSsvZnZpbVAxR0FQYU1aZU9hWmVlR2xhQlh5VW9SUGZoQjZUM3hBaERxV0Ewb1Jva3FObFNyTzhPWVQwbUtZcGJCNDZGQjZlczI3WnIzaWk2L1ZjazAzaWNUYkp4NThjOHNUaHlZUHhNQXpMd052ckhoWDdkKzhBYUpYUEIxeWw1NFAzOW9WbDBlWHNuWDZtM0Q5cWI5MEpDSm80U2p5Tm9nY2h6cVFjS0JtVG5UWDMwbFFHSU84RUpTNDJRb3orejRuQm5rY1NqME50WVJEcjljTFE2SGl2OFhBWmZiV2dLRWVIdVNsc0R3U1Y0K25XeElUbnRRREl0UmhlU1Fvek5GdXJDWlV5MDFnL2lscE1jeFNXRHgwS0Z2MlZGODlNTC9RT1hjRDY3ZWZMNjNPZ2hJbG5lQUpCYUgveWt0ZzVDVXZoUFYvK0JjdzhLSlhRYzlsMThIdDgyYkRxTmtLd1piVHkzdEVXQ0ppYi9MYmRaTXBTVFRZV1ZLYnVqNlNjT2hrS0hHVFJJU1RaRW9sdEFrS0YzeGNETXZMUUtLaGthZUIrT1ZOUy84ZUlqdWQ5NldJelJYS3hBU0ZOODZaeTBHZ1JFOFllS2R2WnhEMDNpMGhFVzV6K2FuVkoySTVvTTZTYnJlbGpnKzFKamlaem9MRlE0Y1NINndlajljS3JXWDZlNzN1eGExNyt0MTFZYnRGMkJlUWxuM1UvczJnYml4dnpwVXRtRi9VczNtelhITU9mL2Izelo2Q2g1TmpZbnNzUFFYVHVXSWQvTHJrVCtBWlkvOG85OHJwUGZSV2FkV0hoQU4xZmV3V0tKSFR6bG9aaWljTStWMXZsM3M0OGRmeE1sUWo3RjNhMXlLNmN3ZjRoMXZ6ZmxGNFkrZjRBanpucUNrbUxwa3VsdVkyb2xSRUVLRXpuNENCcC81RTdyVUhLdkZjamlaVG5qYUVMQklUemErRXkzUWVMQjQ2bE10ZitGSnBBWXdlZWtSYUtCNjBCUlFRemE4czZPYjZGdEgrWWhsa284V3hacWtlelFIK0Zzcm41dnkxRXlXcm9ZN3NBcVcvOXAzK1JDNGp4TUtCdVVsNXhJU09IMDdQaXNmRTQ2a3hPRE4zSE00LzlQdnlHWGluTzM4L0RCejZDMXNMZTNXYmNDQW9rWk84Sk5TZHNwcUlVSHAyQzA5RC92eC9GdnZxeEE4QUhxMi9DRllsRkxLb1JmL1Q5b0VhckM4V1kzdDNRdjlsZTIxVjJZek01R0ZUMWxrenRqSVJrWjhVWG9nWXRWVnZFOVJrcXQwQ0lqRDNwTFRhdzlZTExwY1cwNjJ3ZU9nQ3BrYkwrL3JyTFhnZjJyVytSU05tYzh1WE5lNTMwSDFSN1YwUFNuVHBoSjByT08vbU9hY1ZoS0E0dFpDQ3lDa3pGcTRITjBGKzJ4OEx1eDdVMmJIYmhFTXBsb2dvWTlOcklMLzl6K1dPaVQ3MlpXblo1OEsrK2xVeGZVL2JVMU1Za0djaXZIRUQrUHY3YlF1SXZXTlppT3JPeWorSlVpK0ViK0pyb3A5RXU3aHZxcjBDb2gybHFwbVVlOTBxbVpXSHhVTVhjT3JKUjZWbGtsdG92b1NxWGV0Yk5NSnBneWpEMDl6N2pFWE1wTG94bTR1SUtZTkxPMDVPejAzQi9VZnNMek5lRGMvc1R5RzIvMVZDckJtZUVCVDIvb3Q4WkNtVWZFaWRIVmNEbEFjeE1yTEx6RzNvdTFJZWxUajBPQkJiUWlIWVU2WFJWeWxVZlRIeW5DdVhlQ0JJS0pCbndzSjZYaU04bWdIWEhtdHU4aXoxUXBDM1NTUlYxbWlBMVFya3lDTVB4RXBWWWpURDZZTmowbUpXQXl3ZXVoQUtYVFNMb3F5TTU4RnBnNmg4MEg0YjZWTDhBZFByOEZnMkI1cmgzTnR4TmpFT2R4OStFS1l6YzdCdWFETkVnczVDSUV2UWlqRjBmZWRmZ0lKQ29wTGw2aHE1WENSaUw1Q1dSRXVEZXZJLzVZNHoxb2ZzLy96SkExRktmRi8xcE9OR1paNFdPekx1ckNWREZScStoZllzTUhVd1dYMkJONFpwTnl3ZXVvREtOUzZNSmlaRkM0L1hlVEpocXpUVDZNYlRwTnZVQ2xuazhQYnYxblFhanVZYlR3QUZyUUMzN3I4ZC91L2gyK0RlWThYOEVvL0hDNzI5dzdDUlNoTjc0dURGZmFjb1Q3d1ZQRW56bkhwd0krVDN2QStVbUhrM1RIa0NkS2UrbWpnMTlKY3dGeXdtbmdieVoySFQ5RWRoUTNBU29tMFdTZVJaV1BlOGE2SDNhZWVLYlhDNGVrSXZsWG5TY3hxeFozUUJyaHR0M1FOQnhBNi9UWGdoM0lZNlV0TGFHRzdTenVaUXpPcUJ4VU9YVUpvMDJTcHVWbHpZNGRpY2MvR2dlVnE4NDVjOGtjdkJkK2ZuYWc0U0ROOUQ0WkJEQVZHUG5wNStHQm5hTElRRWVTVHNDZ2w2WG16Mkd4RE5GaHRDNVRmL0x1am52MzlGdTBhNnpVVHZid25oVU1xbWlmZkQwT3luNVI2Rlo0WmcwN3FkanNaTVlHazQ1K0JUcDhTWW1xdyt5ZFVTRGFYUWM0SWJHbmNZcFg4akVua2VUM01ldTBvUjBRNEJRU0VNcHduSjlRak9INUtXZXh4Nm9CZ0d2UEUzWGlJdHBwdGg4ZEFsWkJmY1MyQlNQY3M3YVRXenBvVVcyaXF0em9NOEVpUWtlcVA5RUpKaGtrcDhYai9lYVVmRjh5S1JPTVRuaWdzN0VicmloMHlndkRTMFd6R1VBR1I5NVJOMlh3dmROMHRKNDh3N1Y1SzhlT3JrQkJ3OE1pUEd6KzgvQ2VOanpaZi85ZTQ3cjJhbGhuZG9BT2JPM1FLUDdUdEhDSWlob1MydWRkZHNSNGZLSjF3TVgzaXo0OUp5ajZPUEZBWEp1VmRjSnkybW0xRU13MUJvQy9CbEhFTTBVRkJNcUlhUjh5Z0p2Mi9PNi9kN1BJV0FxaW9ocGFCSE5GVU5xN29TVTFRanJodEdYRkdVWGp4SG45ekdRY0hIRENPR1orMEJBMElLS0dHOFNnQ25EeDkreTFBdEY5NnlHWGdOQ3I2YjF5Ym96VERsZlBqMWZ5UXRnTDFYWHcyWDNQQ3Jjbys2TzlKNkI4MTVFTEtaR1ZpWWR5ZDU2YlB2TWlzSnpybjVMeUcyN1ZKaFY5SnNkN3plL2M3djBqWjBlQmlBSnRyVC9jVlNUbUxqOU1meFQ2VDU4dHRLb3FFUjhQbENFS2h5MTE2S3BtV2hVTWpBZkhvQ3NvWG14Q2w1SEVxRmcwZlB3bkRpaStBcHVEY0I5YWtLWEJudUVmWjN2bGVlUEV5ODhQa1hTS3MxRkVyTUhDaUsxbTgvY3B1MHl0RzFQSnlkT0NYM25GSDZUVGUxOS9QU2NvY2Ixelh1dDJHSHZ0SC9sWlk3Zk9jVG53Y3Rid3JBMTczLzNSQWZjZDdjaXlrSDUxcTZJOE9oNEREd2g2dVFlN2VBdTNuOEZjdmpJd3Y0UUFaLzRkSTRIODhiaXBMRUZ5VnhxazNnUzJkeE8wTmJsZloxSmFHclJ0S2o2Mm5EcTg3cnVwSFJ0SHl1Und2a2pGZzZweWgrUEg4VXh4Rzh4aXZ3Vk9KYTdIbm9CdWpYSkRrMUlmZE10QmJhVks5RTNnTmpRaUtoTjNPdjNET1ppTDFjV3Myam9oYnZqMjJEa1lGOTBOT3p2cUZ3SUR5ZWdIaGVmOTl1V0QvME5JZ0VuUzBVcG50NmwzZ2NSbVkvN2Fwd0lHWjArcDVzTDhvbUZDQWx3cUVlcXNlZFNicGRTWlNkaGlVY0NCWU9xd2NXRDEwQTNhMmNlS3g4RWFWOE5pVXQ1elRyc2FpR3RiTG16QlAzaUcwbDR4bm4rUTZyblo3MFBiQnA2a09nR21ZeVo4NDdDR2ZqcnhKZUNTZVFZQmp1UDA5TS9DT0RGd2dob0tyT2t6b3RZdEZONGx6V0lDSFMyN05aZURJQzN2SWNGTTI3RHM3MEYwc3ZleFllRXprT3F0WmxpeWxGQjBIWmNRV0F2L3h2SWlPN2l0WWkybE43elpONmxPWS9VQktsbTcwZzNNeDdjSVBaOFRIaGRiQjR4Z3V1bGhhekdtRHgwQ1VvbnZKL0tpclg3SVJGc3Z4QnMyUGwyRU5MWTl3TG1nRVBKWXAzSFU0eGdsdWt0VHJaTVAweEViSWdTRUJRT01PT2dLREozQklNNUQxb0Z5UkVRcUVCNGNtd3ZCUERnNWVKeE1qUnZ0ZUk1NHpBS0Z4aS9CRE85UitIa0w5OTFSU1ROZnAyeFB0QzhHaG9LL3dpdEtOczJFVVpXbHJPZVdiNkZQem93RS9sWG5YbTA4MkxkeElRbG9pZ1hoQ0JGcnFwbHVKR0l6WmEwOElOY2dzTGNPZVhieXZ6T2p6elYzOWJXc3hxZ01WREY5TkttMnEzNkIwcExobDk5c0ZicEdWeWNyNjFMek5EWGQ2cWtKV0F3aGorUXJIdE5ZVXc2Z2tJbXFCcE1sOEp4bUUzUEtvVWs5MUNzQUJiNEJId0tBVVVHaDdvalc5ZjRxRndpelBlZmpnY1dBODllM1pBL0lKem9mK2FLOFR3WDN3WkZHQnBKY1NvdjE5YXp0bC81cUMwYXFQcjdublVlazZiQW5JMThZUFBmRTFhSmx4aHNmcGc4ZERCK0lQbHNkVnN4ZDFPdm9WT2srMGdjZVJoYVprY1NiZjJCYXRGT25QVlRyY1pUbnl1TElSUm1WQkpVRDRDM2ZuM3h1M2ZWYmRDSHFWQkVrYmdBRndGOThHTllweUFIWGpjQzNHWWdRdmdIdGdIUzFlUjdPL2JoZS96SWhqdTMrTllTTkR6NlhNTzRHZWtjNVFPTFRnRVNUVUUwZk11Z1BBdVBQZlFPakc4OGVvaVljelRDNDgzOGx5RmxucEtxTjlIdm1MVjFGSU1GQTFUVTgwbFMxYXlHTUxJbDYrWnNwSjRzNjE1SGg2NS9RNjQ1YU9mTGZNNHZQa3puNEtMcnI5SjdqR3JCUllQSGN6QWh2SWxiQ2RPbE44UnRkSnAwaTFLbCtWZW1PMmNMOEZ1bzIvK0o5SXlLUzNqSElqdkZQa0k3V1plR1VDQmNDRThCVStIaCtDWjhDUThEZVlnS2g4MUlXL0RPWEF2QkZGYTFJUENLWmFRaUVjMkNGRkE0cUJ5UkVQRFFpeVEyS0RueDZJYndlOHZ2MmF6WkJVei80TktQVThXc2lMMGthWEVkSXQ4OGU5blpuNEs3ajE4WDEzaFFLUlNVNURQdTl1VWlXakhXaExMemZIOSsrSDRZK1VMd0oxM3VkbU1hL3p3RTNEODBmdGdZYTcrN3czVFBYQ3BaZ2R6ejljL0QvZmRWc3dsR05xNERwNy8ycitTZXlieHdmT2s1WXpFNUFGcHRRWTFyL3JCLzN3U05KbW9kOFZiUGkvNjdkOTVOaSthMTdSQ1pQd3JZb0VoSjNSNnFXWTlLc3M0ejB0L3NXMGhpa25ZQmtlaGNaZEY4akwwUUFwR2pJTWlQTkZ0SkJPSFlUN1hmSDZDQlhrY3BtZk91QzRjckcrKy9OQkxJVG5jV3RYTnVUMHFiT3RwcmYxOGFPNXhDS2IyeXoxN1VHSWs1VGM0Z2J3UlRQUGdYRXZmcmppNFZKT3B3cVk5NVUyRVRoM3N2Tkt1OWJzdUJLV2lVK0lQeDFzWERtc1J5bitJNldmbEhuVzFkRmM0ekNpYkZrTVFwY0xCaDk4NUpCTE9WKzZIeStIN1pZTzhEQnZnUUZjS0J5SVdyNzYraFJOSU9JeWZQZDRXajRPYkhHMHh4NGdvQkp5dDdOcU1jQ0FlL21GNWZoVFRmYkI0NkdEaWd5UFM2bXdLV3ZGTHE1dFcrV3VFenhPQ1NIQkloQTJzOGtWckRQV2RDL0hJUm9pR1IwVEpaS3Q0VlQvMFJUZkRMczlCNkZIY2QyRlRLT0tRVVM1R1NUQnNGOEdKSHdxUkVER2E3OWE0bWlHUFF6c285YmRtWGNqdkljSGV6bVc2cTVIUDFrL2E5dmc4MEw4dUJzRkkrUTFHWXNLZHFnNW01V0R4ME1IRWh0WkJUMi85cExQOFFuTjE5VzZ1YnpFaWV6MFE1SFZ3QzQ5TEpXeE9JQ0V3TW5DQkVBaUQvZWZXak1GN3ZTRUloNGVnSjdKZWxFeVdDZ3NTR3hUUGIwUWswQ2NFZ3hBakErZERNRGdnN3ZEUEl3K0F1alFac1Jrc2IwTUMrc1IrcVllQkJNTWdyUDVHUlNRQW04RktqbHdPajRNYjRvRjRhS1kxRDFIZTUreG5OYlJsSzl6MFI2K0dYWmZzRWlKaDY5NHRjT0d6TGhiSGFMendkVGZEMVM5L01kendXNjhVeDVuVkE0dUhEaWZhWHo5NVRDczBtVFNwdG42M3ZCb1o2anRIbEIyMkFva05xeThDQ1FueVRwUU9PamJTZng3RVlsdUZZR2ducGQ0R3lsMVlpeDRHVlczdWF5NlJtR2liY0doWGx0ZDhTVDdvY25MZVZWY0trWERoczYrRHJmdk1WV01ycVhXYzZVNVlQSFE0bTNiV0w4M0xMa3hMeXhsZXI5bmN5UTE4QWZmT1ZZcWFMdStxMllobWxzeTJzRHdBcXN0TmwwaElrSGVpZE5BeHQ2OVREYXFjSUNpbmdUd041NEU3aTFWMUc4MzBaTWhsTTdDUWJVOFR0a3JoTUxQbms5SnloMU10bGtndkIxdjN1ck1lQ2JOeXNIam9jTWd0dUVpTnU1Vm1ta1Y1WEJRUC9TTXIwN1NvRWxydHNsbmE3UUZZQ2NZQnhRcWtZTzhhRlEwV3VmeWN0T3hCNFlwRXNqMHgrU1VlQnpVQ3Vrdkx6MXNjVEdtaXV5dkR0Qk1XRHgzT3JrdUwvZUJWVDNWM2VqUE5vdHJaMW5pbENBZWRmd2xUR0lFOERxc1I4amlRdDhFSDlkZHBXTTNvdWdaNXpkbm5wOG9LVFhQZi8xOHBISkk3M3d0VDU3bnJkU0FvY2ZLT2llNnNqbUc2QnhZUFhZUmFzYjZGUlRPaEM4V2xsUUdKL25VcnZ3YUZxaW9RQ2p0Ylc0RXFIQ2lNc0JxaGhrOVVSYkdXb2VYR3g2ZVdMdUc5RXBRS0IxcXpoVUlWK2VBMmVhUTkwRkw0QnhMT1JVUWgwUDRxcjYwWFhDNHRwbHRoOGRCRmRHb3ZMWC9JWGJjcjRYUzU0b0RQZVJpbUw5NjlEYVVhb1JuTmgzQldBeVFjcG1ZUHlUMzdVSzZEMjFUKzJjNXVlNGZyb1lwYW5NZ1lqc3VuQy83bXFsT1l0UVdMaHk2aTJhenhiaVEwL2hWcDJTUGE0MndoSkFwVlVMbmxhaVVHNDlKYWUxQ29ZbUxtU2RCTFcxSGJKTjlnS1c2blZBb0g4amdzbDNDd29QSnBKMG1VQzVIZDBuSVhXbW1UV1Qyd2VPZ3lLaGZINmdUOFFmZFh2MVRuSFZaYVZIUzVaTll1NlV5eFMyZEgwWWJrU0xzOGx0VGdFWnM5SU14VkJOd25jWGJ0Q3RyVkNJdUhMcU55Y1N5TGxWeWVlM0NqdXlzOXhrNTlERzhmMjFNbVIxQVRLR1oxc3JBd0JhbDA4NU9VMSt0ZUluR3AxNEhXcm1oSGNxUVRSck9HeUlNNE5yZEN6U0NZVlFXTGh5NmdKOTdZdmQ1TXhZV2JYU2JkUkoyOVUxcjJpRGpJdWFBa3lWYWJRREdkU3pyVFhOOFRpMEFURlR0MmFIWFJLemQ1Y2s2SG4wM1diMzdWanFUSnlWUHRhZlBOckF3c0hycUFEVHNhVnpNMDAybFM5YXdPVjM4Z1lQOExQeDdkTEMxbU5hTEsxVjFiSVJod1IxU0xkUStYRXowRHVabGJZZjdZbXlFN1N0NjcydmtiVklSUmJ4ME1UcHBrR3NIaW9RdlllODB6cFFYd3MxdStLSzF5Q2dYbmJuNWZNQzR0OXdpUFB5S3Q1Z2hQZmtkYTlnbmF2RnVrdHREVjFxbm9KakpLWEl6bFlEWXpJNjN1SWRhelFWck4wOXMzQWlQREpjM1pWaGdTQlBtSkw0SlJxTzlWbVQveDE1QlAvRURZaGV4UktLVHVGM1l0N3Bvc3dPMDExcUxKOUp3UGhzcDVSRXh0V0R4MEFhV3JhMllYY2pCMStvamNhdzJQMnA3RXFGYndUMzFYV3U3VGpjSkJBeCtNd2Jsd1dMa003b1VYd3FQRzFXSzBXMEJvV2g3MlR4NFUyMjZDMm43YldaU3NFWXFxUXNSaDM1QjZ4TWMrSXkxbkNPR0FnaUEzL3lDa1QvMDk1S2UrS1I4cHA1QllHdXJ6aEJvdlIxNXZKYzU4Y0pPMEdHWXBMQjY2QUZwZGMyQ2R1U3FpWVJodzUxZitTOWl0UW8yaTNNNTc4STd0bDVaellrZmVqZDlZemhadEd1eGZKNjM2MEFxVzNjQXBaUzg4QnRjS29VRGpBYmdCVHNCT21ES0c1VE5NU0VBY0IvdWRNUjgvZXdEbXMvWXFkVWd3L1BERXp5RmR5RUVxNTZ5MWN5ZEFpNUs1UVRRMkFPdldiWWRvVC9OQ2pVSVhOTHhUMzRlQngyNEdWYk8vM0xvbEhFckpwZTZDK2VQdmxIdEZzak8zU0t1STRyZm5oU0VQUkxVY2lFelVuWlUrbWRVSmk0Y3V3UjgyczhCSlBLU1Q3bjJodTduR1JhczRYUWdyNEErQzMyK3ZWME5QeEo3SVdDbElDRHlvM0FobmpLMHdEL1k4SkZPSy9hUzJXQ0FDZDUxNUdNWlNvM1c5Q1NRdzdoc3JocDU2UTkwaHVpcWhwZFhkSXRMVEx3U0VHMzFXK3A3NlUyazF4aGU5VEZvVkdBdGc1SXJKaDRYVWZkSXE0bzhXMjlyYm9Wb2pTbDN0eklScXBqTlFjREtpZ2lJY1g4WXhSQVAvUWlaVXc4aDVsSVRmTitmMSt6MmVRa0JWbFpCUzBDT2Fxb1pWWFlrcHFoSFhEU091S0Vvdm5xTlBidU9nNEdPR0VjT3o5b0FCSVFXVU1GNGxnT0xiSnd1SXZmamJqOWVndjI3ejJnUzlHYVkyRDN6L0czRFhOODI3RUZvQTZ1WjNmRkRZcFVSaW04SHI3NUY3OWlqazB6Q2ZPQzczbXVmVDczNmphYXpiQnJQUC94dlRkb0EzTndFOVQ3MUI3dGxqQTk0VjJvR1d2MTZPVlN5ZFFPR0lKK0FaTllWQ0JGS3dRVGtPUVVoQXlFaklvNjJ4VU1qQVQwNCtJUGVvOHNRRGNYOXhncGhhV09xWmVONzJhNlRWZlNTVHgxRU11Wisza1VrbklaRjB2cXg1NWJkY1l2ZUhiQ1VtQ2s4RENnYTdSTGJnMzUvcXZBR2FIOS9mdGNNKzhKYTh6NzdSLzVWVzZ4eTQreDQ0OUtEWjlmUE5uL21VMkRMTmdYTXR4WnB3S09UYjBuQkxYY0FLdUp2SGY3NDhQcktBRDJUd2x5Nk44L0c4b1NoSmZGRVNwOW9Fdm5RV3R6TzBWV2xmVnhLNmFpUTl1cDQydk9xOHJoc1p2TUhJOVdpQm5CRkw1eFRGaitlUDRqaUMxM2dGbmtwY2l6MFAzY0x1UzU0aExmcU5vZCticFdUVHpyL1F2RDZYN3k3R25MV1ZKbnh6anpzV0R1UjFzRXVuQ0ljWlpjdGlTSUxDRWFYQ2dZVENYdmc1UEIyK0k4WmV1QlA2akJPdUNRY2lXTkZSczZCclFqQllvNVN3MXcvWGI3bEM3dFhtb0hFSjNLMC92K3FnME1wSldEblhkeXkyMVZVUGhBV3RvVUxoREJxVVdCa085YUNnYjN3ZDhYVmZRdnpnRzBRb0kzYTJmamZWeU5aM1EyRGdGWEt2UHY3SUpVMEpCNEx5SDZnYlpTbkxzYzRGMDUyd2VPZ1NLTy9Cd2hTZFM5SDE3a3B1c3dnMStQS3NSanhxYndsdE41TG4zSUNTSGc4YSs2cDZHdllvdjRCTnhtTVFBZWZpenlrRFFYc2hrWDJEdTNGQ2JKeFF1d01lZ1YzcWszS3ZuSlFSaFpQNkZ2aUZjUjJNR3UxcGVkeUlnZDVkMG1vUGxGZ1ppdy9CME5BVzZPc2RGdUVOZncxaFc4dkI2cHY0R3ZTZS9wand2bFZEenh3dUMxUFV3OXYzUEdtNUE1ZHNNclZnOGRDRjFCTVBGSWJvTnB6bU9xekh1ejI3N2FqZFNwNXJCcXFJc0JJZktlblJJcWdzd0c1bC82S1hJV2FNeWtmYVQ3WFFSRFhzNWpwNGxBSU13MUc0U3YxZTJiaE12VU0rQTM4T1JnaU9HanVGTjRKRXhISXUya1hybDFCSFVaK251YnR4SjFDREtjcVA2TzlmditpWktCMGpJOXNnRnEyK0JvdG45azdoaWVoNzdOVVFmdkozSVgzMFRhSmZBNDNNK0NkRW9xUWRDak8zU3F0NUhwZ3FKa0JReVNiRFZJUEZRemRTWFRzSVZySk5kVE5FSEM2QVJkRGRYcWZ6SkZ3cDNQYVZrSEM0MFBpUkNFa3NONVFzdVZ6NElRTjcxS1dWTnlRaUhnSHo1MElyWCtaeXFTVkQxOXo5SGFhT29vUDk1OHE5bFNVVWprTTAwZ3VxVXYxM1dBVU5Rb1UwYkV5UGcyTFlYOHpLZ2tvNnFVRVVWV3JRbGthMU1zNTZUT2JMdjJBNGRNRlVnOFZEVjFKYlBSU3lTV25aeHgvb2xWYnpqR3hhTHkxbmtNdldDWFpMTTFlQ2VSZ1Fvb0U4RFFrb3YzUGZBb2VGbDRHRXczSnk2OUdmTG81SEpnL0xvNDE1WVBSaE9EcHpSQXdTSGMwMGpPcUhVM0F4M0M3M2lwQW40djdDbFhCMjlqaE1KUTR2R2VQVEIyQjA0aUV4eGljZkZZbVBidERYSWQxRnd6MTlNRFM4RlVaR3RrTi9YL1hmWnhJUm05Tm5ZTXY4S2ZBNlhCMlVHa1JSaWFkb0ZJV0R5amhGMG1XZGpwUDF5TFpwbFUybXUySHgwRTNZS0VwcHB0T2tQK1JzT2V0cTlKWGtaTmhGTElEbEVMdWxtY3ZKSThwemhHQjRESzVZSWhxczhNUTZsQlhMelkrTzN5MHQ1MUI0NCtEc0dURklkRHd3L2hpTW5zVUpIVWM2UFNHV3ZTNkY5ck1MQ1ppWWVuenhlVFJtSjM4T214T2ZCdFVvOXliazFEZ2M2MjljdGtqTGFsUEZoQ1VtV2hFU2lySjg0Uks3K1BEMzJSSVJQbS8xVU55RzlHaFRJcUtVMFBCcjhOdmUvdC9Pd1dUeFdybEE2MTA3bWRVSGk0Y3VJdHpUbnA0TUhoZFdFdlNIbkUzcTFDeEhUUmJMQnJzUnFwNGc0YkJnVlA5M0dWRE9ya2g0d21MQTY0RVJ2Mi9KY0lvSE5ldWVrc1hIRW5PbmhVZGdldWJnNGhEN1NielQxWEx5V1VXOCtURlluNnJ1WVRJVVo3L1RKQ1FtcDU4VXEyYzZKYlBRMnFKWjdZUkVSUC9BUnJsWG5YWHBzeERMTis3eDR2R2hFSWsvZDNHRU4vd3A2b2JHM1NaTG1jbzVENWswSXBQcXZvWmpURzFZUEhRUnV5N2FJeTJBdzc4b0pxUzVRU0RZbXZkaDNmYnpwR1dQMktHMzRHMmxNeTlKTE9LODB4L2RKYnNOaVFieU5GRDFSRFhoRU5KbllWLzZNekF5ZDR1STRTODM5Sm5wcm4vWUYxZ3laZ3BWdWdGVm9SK0Z4L1pnQUM2STlNRDU0UjVRcTNpOXN2bjV4ZEVJZjY2Nng4Q085NkdTdkphQm1kVEpSVy9FYk9Jb3pNMlBpaHlLYXBCWGhCN1A1TndyZTIwWDVJVUlCYXYzYXFGUVJtOXVWbmdoU0VUNEs2cXJlZ3BwV0s4T1EzRGpuNEcvNzNtTHcyNm55VktvYWRRczFXNjZTQ2JWZmNuY1RHMVlQSFFST3k4dWRweWJPR0UyVzNFTHI5Kzlra1piaTJNNWJFTk5OTlBoTDVVZWsxYnJVR01uNmdKSm9xRVcvc0lFREU3OUd5VG1UK08xeDBVTW55YTRadTZVbTRVOEE3WEk2ZlVuaERpS2hpMkJBR3dNaEtESFJxbW1HemoxUGxSQ29vQisxaE16VHk0S0NncWZMSHBGcGg0VmozY0xWUHJaQ0JJUjZ6TGpzRzVoVWd3U0ZQM1phZkNsSG16WU44SXVzeTU3SC9KWmU4S1Y2UTVZUEhRUm04KzdTRm9BVHozd29MU1cwa3k1cHRQT2xKVnMyRm1jVU5XNTlueFJlL0hPMlNrVU15YzNkMldNM2duVU9wbzhEZFRZcVdBc2JRWTBtUG9PYkpyOFo5Zzg4VjRZbWZta1BGcU9kYWRNNzZWZDBMbko0MUNOcy9rc1BEcGYzVzFNb1l6endoSGhaZGlDb2lIdWRWODBHR3BSSUd4Si9BZU16SDlmN3BuZWh3Vy91OVVRQlQwSDJjSzhHTjFJclpMT1N2emFnaGlsVUJLeW5lWlRqWmpLRm9XbUd4VVh2a0RuNVp3d3pjUGlvVXZSRGFObTZFSmJvVjRQVnNXRlo3cCtVbHN6eTI0VHVXeHoyZUxrNXFhN1Q3c0NJZ2RoMGRTSkJBT05jU2k2ZmIxYUV1S1pCNFJRc0VabzRTRlFiTFlQcHZmU0RoRkI1OHZYY05zVDQ3bHlGemVGSlVnczBLQndocmVOSGVKei9xMkw0UWtTRGFxV2dGQjJQMnliL29BNFJveEdmMFZhREVFbG5YWUplNm9uV2xvaXdyZmd2T3RySlc1V1hHemNVYjdJRzlPZHNIam9VclM4QnRPbnEzOHBGSElyYzdmbEM1aDNsOHJVU2JHdGhYZitjV2s1UTlOYmMzdE96eDVxS0NBb24rRWhlRlpaVXljaWtqMG9QQXpycHo4S3NibmlYWE96a0lqSVp0Mkp3Vk9zdjU1d3FLVEhvNHF3eEhJeEduMnB0SEJTUk5GUVNqaC9TbHJndXZkaHJkRGpyKytSaXgzOU8yazVJMW15VkxmbWFiMk4vZlNZK2Z1KytWd3UvVndOc0hqb01tNzhqWmRCTnIwQWhxN0R3WWVxaHk2YUtkY2tXbDJlZTJTck9lRXEwL1h6RE5SVTdaQkxQZVl6cllraXl3TlJtbGhIdlJsb0dXekx5MkRsTTFEdXdzYnBqeTE2Ri9xVFh4WWVCamVoNmdUeVFyVFNGSW5DRkJNMnZCZ2hGQXcweU5Pd1BiZzhxeVZTcUdLMDk3ZEJWOHpKclQvek03RXRaVGoxSldtWjNvZngyS3ZrWG1leGtFbkJ6UFFvakk4ZkZXUGk3SEd4WDhndnJTNXhDNy9QWGk1SXpOOEQ1dzFza1h0VjBQRzMvTUJySFhzZ1N2TWxOVy9ydldBSWF0RjkwYk52bEh0TU44UGlvY3NJUm9wckU2U1R0VVZDYzNrUHJTVk5EcXpmS3JaR3JyWUxueGJCV21tbVpnOEpEOE1wenlXaU53TXRnMjFCL1FoSU5GRHVncXE1dnlKak5TWm1ucEtXUFVMVFo2RHY0SVBRKzZDNXlxb2R0Z1ZDc0dNWnZRM0VXT3htV1BBV1hkU3hUUFVXeTZYZWg3U3ZNeG81bFVJQ0laR2NoRnkrK0h1dEc3clluNW8rRGNuRUJHUVhWaTYzSXVnTGdFOXRrS2VDQWlKMjRwL2xqajNpYlVoUk1QRG5GaCtwWDVMS2RBY3NIcnFNclJkY1ppdnhxSm04aDBCNFVGck5VWm8wV2F2aXd0OWt5TUppTHRWNnJmN0pnVDhWSG9ZeldyR3hGWVVreU1Pd2NmSUR5eVlhTENpcDA2b1NxQ3czaktDWTJmRDFUNWVOdmp0dWhkRCtSeUI4L0JSY2V0ZERZbmkxK3VFWXlta29MYmM4Tlg2NGJKdzVlMVErVWlTUm5NREhEb2t4Z1pPa0U0NFB2SEZST0FTMUNkZzY4eEZoVjRPOEQvRmM4ZmVpazd3UHVsWVFBcUVlbVlVNW1FMmNYZlJLVEUrZGRzVWpVU2cwUGtmVUY3Uy9jbWgrRWtMSisrUk9ZM3h0eklOaHVoOFdEMTNJME1iR21kaUZncjBFdm01akx1TzgvWFlwbWVEVEZ0M29CSGthK3VkKzVIcElvbG1vM0pDU0g2ay94SkNXZ25NWFRvR3ZyL0ZLbU9jL2JOOTdNWU1UWFNWMEoxMUthbTRLVXBsaVRrWTJuOEhYall0d1dTUFN3WXZLZnNZanlTK0NZdFNmQ09PWllqZE04ajdNQlo4dTkweHlPVm9Id3h6TFNTcmx2TVEyajVNK0NRNEtiUWlQaEkyZldUVXEvMDBhVVN0eHNwVHcyR2RGZ3pZNytIaDJZT3JBdng1ZHlPWnpHeTh6WEZpQjVrU2xlTWVXTG9ya0JycHV3RUtUTHVMWjZJdGdNdnBDdVFkQ05KQ25JVklsRnIrU1VHNUdYK1lFYk02WmsvekFGVStEME1iNlhpRmZKaXM4RUx1TzF1OW9TVjZHK1JvcmErYnp4ZHlMeFB4Uzd3dTk3dlRFRVRoejlnak1WM21jT0RyNEZoanZlWUd3eVp0QUZSV05oQU5CRlJpbFRFU2VJN1puenA2QVUyUEg0T3owK09LZy9jcHhGdS8yOHk3bkgrUlJxQ3hrbTY5Y29zbGZlQ1Ftamk5NkpUSnBlMG15NVBHd1E2UmsrZStZblZ5Vy9DVDBIWDZyM0tsUGY4RDk2V0hqVGw1a2E3WEE0cUVMMlhyK2hkTEN5ZUNKNXBJUGErSHh0TmF3eDBMSk5mK2wyNGpwMmJNd01lbk1qVTZjUHZOWm1ENzBaakVvUkxGY29vSHVQcWVuejhEbzJCR3h0Uk1mUDdka1VpRGlGOWpyNEJrL00xMVRSSGdTazlLcWpuV24yOGk3UU0rYm1adUNzY2xpQWg0bFJwSndzS0NTekw2NTc4cTkrc3dseG1FU1JVM1BrMjhDNzBJeC8rSG93RnRRTE5xNys4N2w4ekErZFdaUlRMamhvYUNXMGJWV3YyeVdaR3A2VVVna1pzZXIveTdnWjU2WXJGK3gxQklvSU95d0xsVCsyVFdmdldYYW1iVUJpNGN1Wi9LMC9aVVM3ZUQxdVpPSjM2aGNzMVhJTlp6SUxjRFpiQWF5TnUvU0NnMjZLN29OVGNMalo0K2gyTUZKUWlhUjBwYjJ6MDdVL3Zuc3FySCtoRGRxLzkrR1JNUjVCdzdCbHRFeE1TNTg4QURzZS95TWZMUStPWnZMdWhmdzU1N09KS0hnVzFlV0dFbWhvTXFTekdvWXVnYXorSHV5c0NDYlYrbHBDQjcvRjlPV0tNSG1rdXZJUXpFNTNmb1M1SUZBK3lwVHlLdEJuZ2xLdUNRdkJ3M3lURXlpQ0dxRytUcUp5azd4SzVRbkkzY2todG80TE1Lc0hWZzhkQ0dVTkdseDR2RkhwZVVPd1hEajFyajFhTFEwdCs1dkxTbXpsSG1jSEpKelNYaGliZzRlVHN6aXRuWSt4T2hDMFJNUzh0aE1NR3NTRWcza1pSaEQ0VkRyemxuVDh1STVORXE1T2h4YTRuV3dHTHo2VW9pZXQwM3VOU1k4UFFkRFI4YkVvTENHRjkvTGl3K2w0SmVPVlBkOEJPU0twWDRIQzZYTlpIUTRHZjlOdVFld01mRloyREx6VWJsWFRoYUZ4c3pFQ2VGbG9ERTFjV3hwVWlBS2lKNERyNGZnNUxmRmJtN25PeUMvOStQQ2RzcENMaXU4RURNNE9kdkoxYWlHblZiUnJVSUpsOU16WTJLUVowS3JXTE9pSHFXQ0lWVlNEZElxMnlOTHA0YUN2L1dmUlNEa2ptZVRXWGxZUEhRNWN3bDNHZzB0b3FvdGhTNFdsK2FlbXpXM0ZSUjg3bmFYQzVkVWxXUTFIUTdQejBHNll2R24yVndPem1hTGs5UldoeXVBT3VYc3BMT1ZOR2R3MHJEb1ZldFgwa1MydGw3S1NDTGk2b25hYm4zRndSb2loWFcvS2kyVC9OeHh5TXhOaTBIaGlPVE1hWmhDRVVWaUlaV2NzRDB4ZWllK0RZcGVmSStGblc5cjJndEIvVUZHSjR2aEVLZTRIYnB3azR5TmlveG02UFczNXpNUGI5NGtMYWJiWWZIUTVWQ3ZoNGtUTlRMdG03emJDb1NhWDJFejBtdkdSWlhaNnF0WjVudk9sMVo3bUVQaGNCQUZCSGtpckhFOFV4UVlPeUlSQ0hqYTAyTS9rVGdyUEFsMjQvUVc1TDZtOE1abEFYc2VrWkhuWGlrdEFFOG9JTHdSNjU1LzdlTG9lL3BlY2J3ZWc0bUM4RUpjT3R0OGc2ck10bmRDSVg2cHNBT0plNFRISUowOEk1SXBhVkE0SW9kM3hvYlIzTG9pa1NmL0hDS25QZzZlL0RRWXdTMm1GK0s4ZndiRjQxejgwYitKbFEvaGxLSGhZaCtRVHFOZzZEQ1ZkciswdUpmaUZoVVVBczE3SHFaT084OVJZam9iRmcrcmdHT1AzQ090Y3BydE5Pa0xPbC82MnVLQ2EyOENSU3VJWmpDMXlLMzdkV20xaHFaNllDcGt2L1BkUmZGZWlMWmgwU2VxNlorY1BBM3BUUFdGcCt4QWs5dUJTWHV4YnNYclhSUUtROWM5ZllrM0l0RGZMNDdiS2ZIY05Ka1RJdUs4dVhLUGdOZUd3TXIzN0FWVm00UHdtZjhHMzVuUHlxUHVvcVFlZ2RDaHQwTVBEbDhhUmJJYWh0eWVENHBRaHI3bGRRQ3hDK1F6N1VNQ0lqWG5iTUwxTkdyQzFJRE1odGZCeko1UHd0VGV6NHR0ZXZNYjhRL05uUkRlNmZscFNDMURkWlhtYWI2SjNQVG8wdkpncHJ0aDhiQUt5SmJFODB2UlZxalhRNlA0Y2k1MnViUmFZem9RQXgxV3ZwSE4xTXdaeU50TU1xekhxWXk3LzE3OWw5WmVPcnlTYzhiS3J4MkxOUEErcWVaRUVqcjlhVkFUeTFDMWtwK0d3UEYvRVY0SUN5MTZNZVEzL3lFWVF5OEV4ZS9NVzVhWVN6aEtxSndLeCtGMGFHREpzRU4yM2FzaDNYY2Q2SEx5cFcwRy93YW16dm13S1NKY1lINForbC9vS055YVpXN0c1ZkFxcytLd2VGZ0ZqQjlkMmgyUVdLa0ZzbEEreUcxMVdrMjhJbS9EUk1oWjJWZ1AzcTJYUW5rUnRESnBLNURIZ2NJTlRzTVV0VmhvWWRud2FwQ0hJckxMWG93NXNhRjg4ZzJIWXJCcFpCZEVRM0VJK0VKaXhDTjlZdmdHcjRmaytmOHBudWVaY3pkaHR4SENDL0hrbXhZVEtvbkM4SXNndC91OVptSmw3eFh5YUgxMFZZV2tic0JUMCtOd1ptNFdIcHRMd2RIMGZNM2ZpWG10L0xpS3YrTWJGaHAzT3lWUHc5eUEyZmVpR2tKRTBITzJ2YjBsVDhUWmpIM1BRMzZvdUZEWmNwR2FOdC9mMXIwWGlTM1QvYkI0V0FYTVRMZ2Y4MVJiZE5NU2FxNk9HOTluNzY2dEV2clNiOGJiUUxrUXBYa1FsQmZ4YURJQnFZTDl6UFpLeU9QZ2xuQm9GOUZkMjIyVmVKN2VXR3pWWFVvOE5nUkQvUnZGaU1RMlFXSGtsVEMxN3Zma295dUVuaFlKbFpSblVVbCs0MitKdkloNkdJb0NrOEZlbVBYM3dKdzNCR082Q2xrVUVqTUZEZmFqaU1oWC9KdE9WU21CN00yblFXa2tQaDJJZ1d6a2ZPR0pzRHc2N1NUZGU1MjBuTk5zdWViQ2ZBNi9VOXBiNWNRc0x5d2V1cFFOTnRiRWJ6Ym5nZkRiZE1uV0kzTDhUbWt0WmZiY2o0Z2tPS2VvK01VK2xKa1JJNXJQZ0xmSlpEeUxJL1B6OEZqS3VVdlZUWTlES1kvT3VKOVlSaVdldGZBT0RzRGpsNThQR1gvdFNVSHo5TUhqUTM4SFR3eThIVWJEejVaSFZ4N0tzNkFrVGNxNUtLM01vTHlJMUw3L2dlUyt6OEhjT2Y4Q1d1ODFZSlNJMVhwZUsxcUYrdEc1T1hnd21Wd2N4eGVXVmpTRWJJUUVaM2ErVDFyMm1UclB6SXRvbDRnZ0QwY3JucjltR2tWWnlaTGVnUDBTWUtiellmSEFWTVdOWmxGcXFuNlNWSHJUNzB1ck9ZTDRCZDYza0JRdTVGYndPRndBaU1JVjdmSTQvSHhxRXRKdHlGV0pYVkJzYWU3YnVCNmkxMXdGdzcvL3A5RC84bGZYRlE0emtlZkM0YjQva250VmFDRU83aGFVY3hFNStBNWg1NVVnWkpRby9rYVkvNlk2VHBUem0vNEFVdWQrR1BMcmZ4MzAyQ1hpZUN0RU5Ydi9QbGFPUXpQTW9PaHBCK1RoV0Nsb09lNzhRdnR6TTVqbGdjVkRsMkpuZll0VzhIZ0Q0UFUzenRhdmhsOTJTRlJHRDRodExmTEJiYUQzWGl2M21pZGlzem5PbnA0ZVVYRlJPZmIweE9RekdrT2xtQk5UemZjTXNNUG5qejNwdW9BSVBmMTZJUlpvOU4zMFNnanRLMTk0cXBMamZYOHN2QTNrYVNqZ2hGeUxpVDJmZ0psZEg1Ujc3VWNQYm9Ia2pyK0ZpZk0vV3o3d2ZaQm9LRUR0Y0Z0bTRBVXd0K1hQSWJqdC9mS0ljd1p5Y3hDem1VdmtaQVhMU2toNFdKVVpickVTdVE1RWFhVkZzS2U1N3hTbTgyRHgwS1dVcm0vUkxwcnROdGs3TEdPOVo0N1Z6M3RBa25oWDJFejRvcFNVYjJuZGZ3OU92a01MTXpDY21SYmozS0N2cGY0TzFNaXBzaHRrT3lFQjhSK0hIaTRiUDAybHhCZ3RXY0RLTGthVm54R2g2ZVVOdFNaN2ZsbUlobmx2OVJ5SWFoVDhnNHVUZUhyRDc0RVczaU1mY1FjNm4zWCtxUjEvQjlsZ2kzMFgxQkFFZDN4RURFVjE1a29QYXZaLzl1R1RyWXNxdDBRRWhTdVN3eStYZXd6VE9pd2V1cFRTRnRYdGdyd1B6ZEMvYm9PMDhNdDI2cUMwYXBQYS9nN1FvODI1azlOVndpc2hQU2M2VDVZbXRDVVMxWnRXMllIQ0ZLMnNydWcyaHhkeThGQTYzWlNJcUdTNm90L0IyVkN4QVZVenpQZGVDOVBiL2dyeS9jK1RSMW9qdGZWdDRuenR3ci8rVDZYVm1IZ1QzaUM3eTE4M2drUkVjdWQ3bXhiYWJvVXJETVY1SWpXWGFhNU9XRHgwTWFWSmt6VzdUSzRBL2V1TFgzQyswVWVrVlJ2eHhiajFUVEF2eXRYc0oycFM0dHQ4aGNBaEwwTTB1OVRiUVRrS2xPUklRc0F1bVhSU0xHRFY3akJGTTh4cG1oQVJsamVDeEVTMlRtT3VXaHliS0g2MnM5RlhTS3QxWnRlOWV0RmJRR0dHaFpGWDRiOXQ0K29EQ2t2TWIzN0Q0bXNYSXZaV0UyMGFQUU8rY09OK0dCU3U2TWs3RndKOVQ3d1d3ak4zeUwzV29ERGY5TTYvaDhUdUQ4a2o5aEFKbUM2aCtldzNaYk1vWkp1dmFHSTZGeFlQWFV4OG9GaWJuMDAzMzkzUWJYcjZpcUttVWQ1REtkUzZtcW93N0NUaFphdDRSV0lsNjF4VWd3UUVsVmZhZ1lURGJISlNMR0RWRFpDWXVHOXVYb2dJdXp4MjdDR1lUQmZ2Q2llRFQ1T1d1MUNZSVRYd2ZKalkvVUhoU1NBaGtSdjZGUkdPb0VFMkhaczY5K01pTEpHT3RzK3JabVJQZ1RiMkNjaWRlQ2NzSFBsanlJNStHUExweGl1QU9nbFhWQkk2OHdscHVRTlZTOWp0VUxsU2VRN002a2N4RElQU2tuRjhHY2NRRFJRVUU2cGg1RHhLd3UrYjgvcjlIazhob0twS1NDbm9FVTFWdzZxdXhCVFZpT3VHRVZjVXBSZlAwU2UzY1ZEd01jT0k0Vmw3d0lDUUFrb1lyeEl3OEZkZCtyeThWQzJNbC9TUUU0eXVUZENiWVp4eC9OSDc0WDgvWUs0NGVORXpyNEhMZi9rMXdpNGxQdGphbmR2Y3pGR2NRSjI3YXovOWp0ZExDKzlDWC90RmFUbkR0M0FNdjNqL0c5VDhCSDRMVHNtamdKUEwrVEJmS0hZSHBHcUx3WXpEZHNNZUh3VDhBUWdHSW1JaEtGb09PZGZtOEVSLzd3Z0U4SHJWMEZHa1VNdmt0TFU4ZFJYMmpPeVFWbjJlR0Rkek02NGZXUS9ibzZhUU94bnBnK1BqUitHSnNlTmluNGoxOUVLa3BKTWs1VHFzV3ZRTUxCeDdzOXh4Qm9VclNyME9HbjUxSmYxaFdGQjlpejFIQW5vZUJyTzFWM1dsMHN2RXp2ZTZzakpsSmZSMzBqUDZXVkRUcGxBdkROd0lDOUhMV3dwVjNMaXVlbmdpTlBjNEJGT054VllwOS8zZmJUQnoxdnpadk94UGZnYzJuZGNla2JxV3dMbVdZckk0RkJ4VXI2NlEyN0dBdTNuOGpjempJd3Y0UUFabjF6VE94L09Hb2lUeFJVbWNhaFA0MGxuY3p0QldwWDFkU2VpcWtmVG9ldHJ3cXZPNmJtVHdwaW5Yb3dWeVJpeWRVeFEvbmorSzR3aGU0eFY0S25FdDlqeDBNNlY1RDFPajFWM3JoUVozNDQxb2RwR3M0UVpMYzl1QjNMVEpIZThVM29qWmZaOWZITG10YndmL3RuOFV6L0hyQmNmQ2dTQ1BBcTFGTVQwN0RsTmlhZS9adGdrSG56Y0E2M0hpcnlVY0NCWEZURHcrRE91R3Q0bm5WK05zY2xKYTl2amgrT2hpc3VYM0gvNXhtWEFnT3IzQmxXdTBJQnlJaERkWTFwSjZMTmdMYWRWZjFxd3NpMEtDSHFQR1UxWFI1eUYrOEEzZ3pUV2ZlMU1MK2p1WjJmNE9FWjZna1ZqM21yYVZaS3FhODc4UlN6Z3dxd3NXRDZ1RTNFTHJ5WFBWYUxiZnc4aTJuZEpxRDRZbkRIMjVGUFRXdTl1elNkeWp3NldSQlhoQmZBYXVqMDNCbm1CV0hITURFZ0lEL2VWQ0toM1lLL0lMNkU3L2NQOWZRREo4alh5RTNIRHFrdWRiSkJibWNNS3YzeFFyNnlDSk10OUNkODF1UXM4c1h6NVF4bE8vQTJQODhOdWsxWjI0bFFES2REOHNIbFlKWjA5V1grUkhhOUh6b09BZGNUT3MzN0ZYV3U2ejhjemZRZC8rWHdOZmkva0lKQkorZlNBQk4vV200RHkwQjd3cXJQZDU0VElVRW5TTUh2dlYvaVFFeVRQWUpJTURHNFVnSUo0YWZJY1FETWRpTnkvbUYyUTl2WEFxOGdLenAwTHMxZUlZUFo4OEVKVm9oZzVQVFpSN0R5b1pUZHEvczgwdXcySktuWUFhdVFnQ205OEZnZlYvQXY2Qlh3RmY3RHJ3QkhjNEx0TXNoY0lVTkNoa1JvTnNXdXRpZmFiQmVoZjZQQXc4ZHJNWUZHNWdtRzZGeFFQVEZqYnNMaTZBMDZqWGd4TWloVEdJKzlJUThGZnZXMkFYRWc0a0VocmhSZUh3a3I3bWxqdW1uQUtMdWVCbGRac3RFVE9CUGFDcjV1Y2lBYUdxMWY4OGo5V28vcGpMenNGQ3dYNDFDVUc1RnQyRTExaUE0Y3c5c0Q1OU93d3UvQUppZVhzVHNPSWJBQ1cwRzlUNGM4QXorSEx3YlhnakJMYjlrM3pVUGlRNkJvTVhpdndHR2lRV2FKRGRjSzJMQ21LSDN3WTlVOStWZXd6VFhiQjQ2SEsyNzIydHdkSnlFTjMvVldtMXp0YVpqNGh0ZjE5ck9SVjJoSU1GQ1FqTEMyR1gzdGpnWWpKaTFyOERUa1IvUmRpTm9QVWpySkxKa2FGdFpRTEVnZ1FDSlVYU09EeDVBazVPbjRhRFo0L0JxZG42N2NDck1WOVNiZEdKQk9ZZmg5aXBqMEgvNDc4Qkd3Ky9GczZkZkRjTXpkMEMvZk8zd1VqcXk3QjU5dDloNzhUYnhOaVorSlI4bFQzeXA5NHJMWHY0aDE0bFJNZmNodGVLcGsxNnVQVXkwc0RZWjl1U0I5RkpCQ1BOTGFiRmREWXNIcnFjYTEvMlNta0JIUDdGMG5weU41Ymw5Z2VjMTNhWG9qNTF0N1JhaHhacHNxaVhYTmdPTEJIeHpPaXNQRktiVU1oc2VTM1dob2ovanJEdFFpR052TmRzdEVVQ2hDcERhcEhYQ2pDZno0cVFSalBNcFl1Q2lMdzZuVVR2NGJkQStOaDd3SlA0Q1JoR1hsU2luRGw3Vkl6eHlaT1FyK2paRWN3ZFhoUVNqVHdTVkthcDVaYUcrcnplWGdqRnJnSi9zRHhzUk4wbzFlZ3o1QjZJM2lTVXBFaU5tMW9sUE90T0g0amxRTkdkZWJhSVVLUyt4NDNwVGxnOGREa2pPODRGWDhCc3V6eDl1ajB4MUZZWHlUSlNDZGRDRjZQUllvdGRjdTMzOXpaZVhkUnR0dmp0VnhaUE5ObXg4V2h2VVhEMHgwZHFoakRjeEs4MUZrWExpYkpRTzcrRDJtcFB6Snl1S2lJSThralU4a1RvaVI5SnF4d1NETDJiL3hJaUF6ZEJiUDNySURyMGNpRW02a0dWRGxRYTJRcjVWdHR0THlPZXZQdkwvelBkQ1l1SFZjQWx6ekVYT1hyNEp6OFYyMUphV1piYndoZU1TOHNacGVXYWJvVXVrcjV0d3ExdjVRWlFpU09GQ0p6eVAxTnhPSnoxeUQzbnZLaTM5cGRvUEZvc2IyMlU1MUFMZWgydE0wRjRmWDRSd21nMzBaejlobDd0aHJ3T3RmQ29Yb2ozOU1PRzRlMHdNcmdaZlBqenFZYmxpZGlXL0h5Wkp5STM5WFZwbVhqOTYyQncrL3VFWUNnbDBIT3BFQk9YUnVzdjVrU2xrVlFpS1JveU5iR1VkaVoydWJRWXBudGc4YkFLS0YwazY5UVREMHJMWGJ4ZTU5NkgwalV1bkhTYWJBUzU5VS9HZjFmdUZVTUVUcmxucmdkTzVKcXJwSWg1YXYvcFVPTXB3Z285TkF1dE0wRmxuUmJ0RHRINDlBYVZBc3ZFWU9KN05iME9BVjlRQ0laSTJMNmdqV1QzQzA4RUpWaFN3bVVwa2Q3cm9YZmpHK1JlYTlEQ1UwNlgwbllqYjRKaFZnSVdENnVBMG1aUisrOWNtcjJ0RlZydkFSRUkyMTl6d21MdnRiOGtMZVNNdXlFVld2V1JTaCt0Q1pxYU1EWGpnZmhKcWxkNElYNmNqRUJTczU4M2NHQ2g5a1JPM2hEaVRQUmxZdHNLVk5acFFXV2YxS1hTYlhLeVpET1FXNzVWUXl1aFNYM1AxSHVFcDJBdzgwTjV0SWpsYVJpUWliSTlrWFV3UExpdmJNUjZOb25IYWtFSmxwUndHZk9xc0RrWWdLZjE5RUNvNzdueVVYY29YUVd6VVd0b2VnN2xUWFFhdGFKeVB1cjAyZ1M5NjV6L1hUS2RENHVIVmNiMCtOS01lNE82bDdhSXgrUDhyamZhdnc3OC91YjZSTmlCWFB1bHVRSGtnV2cyTitCVTNndTNKdXduaGo2V3J2L3pvTENLazJXdDYwRkpseGIxdWxSMksxdFNYNE5kMC84SUh0MFVNWlVKb2tGL2VJbW5JUnhhT2lFRmc3MG9MczdGNTliUGc5a2Rpc0N3enc4ZUIxM3hBdzd6UWNSaWI4TXZoOHlHMTRFV3ZWUWVsZmdHaGJDZzUzUWlBdzV5ZXBpMUM0dUhWVVk2dVRUSHdRM1BRN1BOb3M1OStoWFNhZzhrSUVyWFpLRGNnR29ObHV5d1lDakNDMUU1N3A4UENrOERqVnRtbytJWVBiY2VpZERWMG1xZDBmQ3pSU2RLaTJZL1h5M3krZVZ0RmtWZUJoSU1scWNodW5EL29uQW9wVGM2S0x3TjFid3RxYm5xVGRGSWVKQjRJRTlFTUZDc3pLbEZPSDlTV3ZWWlAvOGRhVGtqM1hjZHpHNzVjK0dOV0J6bmZGZ0lpMDdsL0Y0ekFic1NiN1k1ejBOc29QRy9BOU45c0hoWUM3amdlV2lXUzI4c3V0M2o5L3lidE55SEJBU0ZNUWlxd3FBd3hsQi9mVGUyWFo1QTBmQUFDZ2dhQ2EzK24wd3dZT2FHVEFjdUZsdTNvRTZVMUdpS29NL1hUSWltRmo1ZmF3MjM2a0YzN0x0bi9uV3hoSklHaFE1S0JRUDFtcGhOVGl5V1lhYm1wb1ZvQ0lkcUp5cG1Gb29McGRVaUZ0M1lVRUFNSlQ0TFd5ZmZDNnBSWFdESEZ4NFFXOHFib01aVXF4MXlPbmhkZGp4NDIraDlaRllPRmc5ckFEZDZQYmlCTXRyZU5RYklDMUhxNHFjcWhXcE5sdHFKWDJiKzAyVHZObWQ2WHJDWTQwRWhtbkN3eGlKTURsRnBnZHMyc0dudXU3QnIrdjNnTDV5V1IweW90SklFZ2lVWUVtaVhyaVlhN2JHM0dGc3Q3ME1wMFI1N29hUE5VeCtBRGJQL0JYMlp1eGZIcHBtUFFlL2M5K1V6VUVoa2xsWXpyVGJPajlYK1hmRGtteXZsalExeXpzTnFoTVhES21IRGp0cHhYbDEzcHdWeE14VVhaVXlOd2RXRFhvaFg5NHE2QXJuNHlRdGhWU2xRazZWbWt5bWJvWFNKYTdjaGNYU3c3dy9sSGs1bThlRzZEYVRzUWlMTGJjamJFTS9jS1d3U0N0U1B3ZklzVUgrR1ZEcFJkZm54Z1Y3N25VUEorekF4VmIrS1IwRmg1UFZXTDVjbEVXTzlKM3AvODlPUFFFL3FSeENiLzdFWUhxMjhISmM4SmRRYWV6VkNIZ2RhaG5za1ZIdEtVSXptdmtkOGdRRCtqcG1pWlB4RWUzclJNTXNQaTRkVnd2RG1ZbGxnWmJtbWErTEIzM3FDVjQ5WGdXY010dCtOU1ZVSzFrSlRCTjJwa3hlaW5jMldXbDF2d3k2bHEzQzYyVUNxMWRMU1VpeHZBeTM3VFVLQm1qbzFvZ2YvalFKK1ozMHhLQm00VVVJd0NZaHFsUGFIb1BkSFltWnM4amhrYzdWYmwxTnJiQ3I1WEUxc0NTbHdKWXI2Um5pejQ5SnlUclRQL083SXBwYzN2NFpwSHl3ZVZnbm5YRlpzblR0NStyQzAzTVVmYUs1WjFKN0xLckxORWJyTHVYNmt2U0tDRnBvaUw0VFYwcHE4QWxaQ1pUdEVoT1hkc0JwWXRRdGFoZE9hNkZ0dElGV2FqRmhhdWRJS1ZtWENRblplVE1aMmlVV2Rsd01UNUgybzU0RW9GT3l2WTBKTXpZNEtiMFMxenBVRWxYeVNaOFh1b2x5dFFCNkJjM3RVZUZyY0E5Y05lY1hmVGJWeFJiOFg5c1k4NHJtRFBxWHFvTWVzUVI1QTY3WG54YjBROUxpYzZGQkJ6MEJ6dlZpWXpvWEZ3eXFodE5kRFB0TjZWOGxxVU1WRk02R0xaN3k0T0NrbGo5NHZMWno0cEt1VXZzemFXUjMyWlArYmhJZ29UVGlrQ2RjS1o3amxNYkQ2TzB5SHJ4ZmJka0xoQ3l0QmxLRFA0aFI2alZYNlNXRWVDb3U0UVVBM3hjTjh5Ym9aallnNmFQcFVEZkkrbkozY0Q1UFRUNGxjaUh4K1hveVp4Tkc2bmducVZsa0xFVjZacTk0NGl6d3IxcUpjZmRrbjVOSFdpWGhBaUFCclluODJDdXh0UFI0UlRxZzN3ZmZpSDlDbXNDcWVlK21BdCtxZ3g2eEJIc0RscEgrZCsvMUptSldGeGNNcVpQUm9lendQaEtkRy9MZ1JWcXZxK2JHRFlsc0tmWm5aY1p1MkNxMXNlYXIzdFhMUGhNSVp0RUluSlIrMjRvMG9GU0FKLy9KMERhVEp2alRVVU5vV3V4R2x5WlowamxQUitnMk51Z1ZkejRsY0NCSU5ORWhBMU1QbnJaL3ZrVjRvdnA1Q01GYU9SRHBUWEtaOVEvSy9SZWxwcTFBdTBEVkRQaUVDVmh0Y2NiSDZZUEhBT01JWGJLNks0T20vWkpac2p0OTdxOWhXUW5kVjF0MFd1VmpiQmEyTlFWNElFaEcwVkxZRkpSOWEzZ2pLalhDU2lOZ1ROZ1dJUlRzcUxXcFI2b0VJaDN2Ris2OVhoVUdmamNJMjlIa0o4ampRT2R6eU9oQ2FQRmVqaWJrVXlvdW9sMnZRTHNLaCtoVXJWcTVHWlFobU5qVlpGdHFnMGxPbmphUXNkcUJZb04vNzVjZ0ZXaWtHTm00VTI5T0gybmRqd3l3dkxCNFlSM2lhWEY5aGNOTk9zYzBtazdBd2UwYll0U0FYSzhWdzJ3bUpDRm9xMndwbGxFSzVFY09EbTRVb3NPT05pRWFMbFJ5bFM0WXZGelR4VzR0b0VVSUk0ZnN2OVlhUW9LRDhCdnBzRkxZaDZEV2w3YS9kd3Vxc0dhR2ZuN3lXSFNqWFlHTHF0TGpEWHk1cUpWTldrcXNoYk9nOVcvUm5uU2RTVXJodWQ1M3lTSWJwVkZnOHJCRUsrZmJrUVRURGllODFiaFpGTVZ5Nkc2TWtNY29HYnhjVXlpQlBCSTNTNmd5Q1JJSGxqYUNKdC9LT251N2lTM01OcUFxQzhpdFdBbHBFeS9Lb0VKUi9RZDRRZW44MFNGQlkrUTNrY2FIbjBtdmFoYWFHaFBkbTNkQldSd0lpcitYRUhiNFZIcUFHVXJVU0Y5MmdZTFA3YXJXeVVrSTNtaGM2bERCTU9RME0wNDJ3ZUZoRitBSzE3OWJkYUZIdEZxa1Q5aGRnb25BR1pZTlRFaGtsazdVVHFzNG9YV3lyRkpwNGFRS21oWmxJTkZDaVpXVlBCNnFDV0duSW8zSzg3NC9MeWprdFNEUlFtMnZ5dUxTYnlValJFekxVdjBHc2h0a00xRUNLRWhlcG9WUnBub0ZiekRWSTZyVGV0eDJSWUlWcjdFQ0NlSmx6Rmx2Q1UyZ3VKTU9zWGxnOHJDTDJQbU9mdEpaU3lOclBmRzhYRjF4alRtaUZySE1oUTBsa2xFeEczb2gyQ2dtckVaUGxqYUJST2hINy9TRWhHa3FYQWFlN2ZYcGVwMEJoQXhJeXBaK0JCb21HNWNySG1BeGVET1BSVnl4NklFaDBVY3RwV2gzVDUzSGVsSXJ1L0swOEEydE16WXlLYW9obVBCUEoxSlJvRE5Xby8wUTJ2eUN1Vll0U1VXVFhrME1lQnhMRTNZUXZOeWt0aGpGUkRFT3M4SVBqeXppR2FLQ2dtRkFOSStkUkVuN2ZuTmZ2OTNnS0FWVlZRa3BCajJpcUdsWjFKYWFvUmx3M2pMaWlLTDE0amo2NWpZT0NqeGxHRE0vYUF3YWd2bGJDZUpXQWdiOS9ZQ2prbzhPL0dnT3ZRY0ZHODlvRXZSbW1OWTQvZWovODd3YytEdDZBRDU3MWlsZkJ0Z3ZMRjJlS0Q3cFRCWkJKalVJdTI5eWR5S2ZmOFhxeHZlek5ud1pQb1BiYUJVNTRaS1lBbzFuOERXTTZra2hoREFZeWQ0dWt3a3BvRXAvTHJMeXdiUVlLeDFCWWhraUVyb1ZUUFkwOVQ5UmZZYm5MSk4wZ09uMUhTMDJpaUZ2Lzg2dGkrNGFQZlVSc21lYkJ1WmErOEhBb09LZ1dXU0hYV0lIYWdPSnZWeDRmV2NBSE1qaTdwbkUrbmpjVUpZa3ZTdUpVbThDWHp1SjJocllxN2V0S1FsZU5wRWZYMDRaWG5kZDFJNk5wK1Z5UEZzZ1pzWFJPVWZ4NC9paU9JM2lOVitDcHhMWFk4N0NhNkIzZUFNR0ltZEI0NHNEUzVDMjM4aDdVSnNzMVM1bCsvTWZTYXAwTCs3eWlpYzc2UUhkOUtWdk5lN29adW9HbW43dlZmS2phNXlGUHlJbm9TNFVub2hKcUREWFV0N0hsUGcvTERRa0hxNVYyenJzUnhpTFBGbllqdWxFNEVJcmV2cndUcGp0aDhiQ0tpSTlzZ0pFdFE4SStzdjl4c1MybGtIVW5aaHdJdFY1UmNPSzJMMGpMSGFpSkRva0lxOXl6RThVRVRheFVSV0s5UjZ0NWo3VlB5YUhkQUlXTnlQVk83NW5LQytubmJqVWZLdjA4bGMyL0tKVHgyTkI3RjhleHZqK0JCZjlPMFNhYUZzT2lzSVkxU0ZEVUt6bGRTU2hVUVI0SGV0OGtIT3lXdW5iTHYyODFQUG55ZFQ0WWhzWERLbU53USszMUNUU0hiWHJyb2FyTlpZbHYybVcyVXFhOGgra0Q3VnZpMkJJVEpDSTZBWnBFYVdLbEtwSmFVSElvdWJVNzFSdEJlU2IwODZUOEV6czMwQ1FtcmgydS9YdENIZ25Ld3pnVCt3M2g5aStGSnViZTJCQ3NHOXdLL1ZRcGdoTzJrNnFOZGtFNUc1Uy9ZV0czcFRjSnFYYTNnR2FZNVlURnd5cGo5NldYU3d2djlFNlZOMlFwRk53cjEvUTMyU3pxaXB0K1ExcjR4WHZMSjZYVlBraEVXSGZDZExkTWsxK2QrYnN0MEoyNjNaSThjbXVUeUdqM3VoOU9vZmREQ2F2MVZsMnNCb2tNNitkZjYrZE9WUzZVTDFEcWxYaHk4SjB3SGJsQjlOa0lCaUppd3FhNy9WTHZCQWtMQ2gxUXlDUG9EOWR0TmQwS2RHN3JtaEVaWGpuWiszdmlmZHB0cmtWQ2lqRTVkZUFoYVRIZERDZE1ya0krK0xvL0VOdStvWDU0OFovOHJiQXQzRXFhQkYySHhQU1Rjc2NaKzMveURiai9OclBUNUJYdk1KT29Wb0lDL2xJK1B0dStaRXNLbTVEM294WG9QZjV3M0oxVlVaMUNrNzNiZlFpT3pXbnc1Rnp6dlJGb01hcmVoUWZCcDg5QU1OZGN0MEpOeTBOQnE3M2VSYTJWUFF1ZWZqamM5MGVPdTNHU1lIVXF1anFOdnRIL2xWYnpXQW1UbHovdktyanFWMzVOMkV4ejRGeExYMW80T0dHU2FRTXpFOVVYOVhHRkZ0YUIyTHF2dUFMb1NrSjN4VFM1MDEyMTIva1I1S1p1VlRnUTlCNHBsTEhjbFgzMDg2Z1hjbWdXdWdOdnBYc285YkdnNUVzS2R4enFmN1B3QUtTQ2w0bmNDYnRRNlNnSmhGcWpFaW8zcGRBS05RQnpLaHdvMU5QdHdzRnR1RVgxNm9BOUQ2c1F5L05BL09aN3lyczU5dlR1YUxyRmRDV0p5ZHJMSURmQ0t0a2N2T0JTMlBtU3R3bTdVemlRS01BWTZ2WWNhZnNtb01TNGRzUzNaL0VOUFpFc0FMNjl0a0hyTEd5UGV0cmV3SWc4S2dmeHM1eklOUGxEZGdpdE8yR3Q5dW5SRnlDb0ZkdEtFOVRnYWNGcjVqS1FRSEVMQ3RkME80SE1jUWpQL2x6dU5ZL2xlU0M0WExNMWNLNmxQeHdjN0hsZ2xvbE9hbE5OVEQ3NmdMUTZCMnJnUTNmZHpkenRVK2ZBZGlYR1ViSmxPeGRQb3J0a1dtZWgzY0tCb0dzc1o2TWthbzVGb29BRzVWaU1ocDlkTnFqQmsvVTRVNDZxMVYrWmxGbWJzSGhZaFZ4MHpjWFNBamoyeUYzU01zbW16MHFyZGF3RmxwcGh6MldYU3Fzem9jbU5KbW9yMGJKUlIwdWFCK201eXpFaDBuVW9qdTVXbDAwS1VaQzNoQklpbHh2NkxKMVdVdXNHOUcvVGFVbXZ6ZUpQSDVVV3d4Umg4YkFLdWV6R202UUY4UENQdnlzdEU4UFFJWnRaK1pydFo3ejRkeUFTTXhkcUdyM0gzWjRQYmtOQ3dtcU5mVm1mUjdqMnFaeVM4aG9vSDRHT0wvZHl5aFJIcC9kRUV4UzlqMmF3ZWs1UWJzWktsaEhTOWVsOTBNOTFOVUNKcHZSdnN4d2VuSGJqeTArdzU0R3BDb3VIVlVoc2VEMEVndVprVmkxcHNwQjM1OHVBaEVncmJENW5qOWlPMzJ0V1huUURBd0ZWdVBhcG5KS1MvMWE2WXlCZG50NEhsWU02Z1lSRHZaNFRLd0g5WE51OUZQdHljRG4rYnF3V1ZCZkx1NW5WQll1SFZjcEZ6eXoyZTNqZys1K1hsa2toNS83cWhNMUEzZ2NpbTB6QzRXKzhWOWhNYzFEakpycDd0d1pOd3VTUnNBYUZKVW9mN3pUaFlHRXR4VTdEcmJETWNrR2VFL0lFZFdzTDZtcjRNOGVrNVM3YzY2SDdZZkd3U3RseVhuR0Z6Wm14VTlMcVhHYWYyaTh0eGcxb0VpYVBoRFc2c2JzaHVmNjdaZTBQZXAvTGxXeTZuTGpabGpvWUthNm1PbjZpUGFLRVdUNVlQS3hTTnA5ZlRKbzhkYWpLSDZyZVdzakJMYXk4aDJhVzZXWldQNlZyWlZDK1NhYzVUS3k4RVhxZnF4RTNGOFFLUllvOU1pWlBuWllXMDYyd2VGaWo1RHNrZEdIbFBSQUxzMmVreFRCTG9Yd1Q2bmhKNFlGbHJQSmNBZ2tZcW5haEVFV25objg2bmVRMEw3VFY3YkI0V0tNc3BDZWt0YkpZZVEvRVkvLytKbW10THJTRnBMUVlONkR3Z0ZWR2F3M0s2YUNrVVFvZnRCcnFzTTVoNVl0WTNnVnJrSUNoYXBmVkZxSllUbklaOWpSMk95d2VWakd4M3JDMGxxTHJMYTZYMElhd0I0VXVudnJpMitYZTZzRVRqTUdwSDdWL0ViQzFET1YwVU5Jb2hROUtReDNORE9zY1ZyN0lXdlV1VUpsbXU1Z2NOYnQ5TXQwTGk0ZFZUTFEvS2kyQU13Y2ZscFk3RkRUM2x2ZW1CYndzWmc0MjMvSzZremw5MS9la3hURGRnU2Vma0JiRExJWEZ3eXJtNHV1dmx4YkFpY2Z2bDFZUlEydmUrNUROMkY5MGk0UUxyYVQ1blUrOEJ6Ny9uamVJZFMyczhjMFB2eDFvWlpXMUFIc2ZtRzRpTU5mY3Fybk0yb0RGd3lvbVByaE9XZ0RUWTB1VEVYTzVPV2s1UjdQUmFJcjZTNUE0dVBXL1B5R1c0RDU3YWhTdldTNVlxSW5Wek5seUlUSjk0SFpwclM3Rzcvc1I1ejh3WFlHcXA3bXpKRk1YRmcrcm1PRnR1NlVGWXVKT1RZL0pQWk9GK2JHbXZBK1oxR2pON3BJLytkSkhGNzBLai83MHAwMHRDMzd3S3g5ZGRaVVgwYzFib0pETHdVTWZlcDA4d2pDZFMzUnlkUXA0eGoxWVBLd2huc0k3MzBwU3MwZWtaWjljZG1teWt4V09PTEwvY1hrRUlCQUp3UG85VytHS20xOEdWLy9telZYSEZYLzFSYkVzZHlWUGZPYXZwTFU2V0hlRnVkNElDUWlHNlhUYTdYWFlzR05FV2t5M3d1SmhEVEUvdTlRTDRIUjlDdkk2bEVMZURBcE5sSVlqUEQ2dkVBMlh2ZUpsc09NWlY0UFhINUNQbEdQNDQvZ2I2SU9kTDNrYlhQVEg1ZXY3VTh2cTFVUjRmYkdmQlljdW1FNG1uSFEzdVpwWm5iQjRXT1ZZQzJRUnBWNkJVaEtUQnlDL1VEK3pXaXRreGZOS3ZRNFVvdmpxQjkrOUdKb2cwVUJlaG1lODZ2OEowZEFJYmVTNTBnSUk5bTZBSzk3eDFUSXZoSmJ0akVaV2JrQ2Z6K0xZZDh1RkVzTjBDb0hNY1FqTXR6OVJjdU91bmRKaXVoVVdENnVjd1EzRk1zaDZwT2ZPMU14L21FK2Vncm1LOEVZdW5Tb1RJN0hoWG5qYWkyK3M2V1d3QzNraExNNCsrSC9TV2wzd09oNU1KMEllaC9Ec3orVmVld21FUTlKaXVoVVdENnVjODUveERHazFKamx6U0hnWEtrZmxLcHlVMy9ENTkvMmxzQ212NGFLYm5nc1h2UENGRU95SmkyTjJVZVlPU2FzYzhrRHMrT1hmaEROMzNpS1ByQzRvNzJIaXdXL0pQWVpaZmhRakQvN3NHUWpOUFE1OW8vOHJ4bko0SEN5MjdDa3UzTWQwSnl3ZVZqbnhJWGNUa3laUEhTN0xiM2phaTM4WmVnYUc1WjR6MU5SVDBsckswTVUzd2Q1ZiszTzV0L3BJangrV0ZzTXNIeFNXNkptNUczckh2ZzZSNlo5Q01MVXlYckNocmJ1a3hYUXJMQjVXT2JTNjV1RDZQcm5YR3BRWStYK2YrSURjQTFFdDBVcVlRaWxrcEZXZDRPYWxWUmpkekxyTHJwRVd3Tmo5UDVVV3c3U1hZUHJRb25lQndoSytoWlZab24vbUxDY0tyeVpZUEt3QmRseHduclFBbnJyM05tazU0d2VmZWY5aVltUzROeUlTSTkxQVRhN09kdFRWR0h6YUM2VEZNTzJGd2hLOTQ5OFFnaUdVZUZBZVpSajNZUEd3QmhqZXVrMWFBS2taNTR2ZC9PeWJuNEpUaDQ3SlBZQUxYdmo4bGhNakxaVDVvOUxxSG55NWlhcWpFWkdTY2syR2FSZVUrQmcvKzIxUWRPNHB3clFQRmc5cmdOMlhYU3N0Z0NPUC9FSmE5cUFjaHlmdWYwRHVBZXg1MWhXdUNRZWlVZWhpSmFHN3QxS1hyelY2cG02dk9pcWZaNDNlc1crSUwzUVNHSnV2dkU2ZUhXRDBuczlMaTJGYWczSVpyTjgzU256c1pPSEFEYUpXQnl3ZTFoanp5WGxSWm1tWHU3NzJYOUlDMGZocFlGc2I2ck5iWFI2OERWQnZmMG9xYzhQbHF4ZzU4WVZPQW1QbmpsNTVGR0M4eVJBU3cxaDRDclBMV21McEJ0empZWFhBNG1FTjhxak5Fc2hqajl4VjFnREtUdU9uWnZCTTNDR3RsY2Z5Tk1USDI5TmpJaGdLU3N2c292bmtmL3lCdUtZdlB5RUdUUVlNVTQ5U0wwTnM0dFpsTGJGMGcwdHZORnUxTTkyTlloZ0dMWWlNNDhzNGhtaWdvSmhRRFNQblVSSiszNXpYNy9kNENnRlZWVUpLUVk5b3FocFdkU1dtcUVaY040eTRvaWk5ZUk0K3VZMkRnbzhaUmd6UDJnTUdoQlJRd25pVmdBSGdBME9oZG9kZUFBT3ZvWGh3SzY1TjBKdGgyc2NIWC9jSDBnTG9HK3FIRi8vSjM4cTk2bENDcEpYblFBbVNGNy9reGNKdUYwWjBOMmk5RjhxOTVZY203WjdwdTVabEpjSHYvY2VYcEdYeS9OOTlwYlNhcHhBWUFjM2JpMzlaUHJTSHhMRzh6OXd5M1F1RnpzaXo0TTJPZC9VcWw4Y2UzUTlQM2ZjazdMbHNEOXo0TzM4b2p6TE5nbk10VHFrNHcrSnZDRzQwM05JNkF3WDZoY0hKTkkrUExPQURHWnhkMHpnZnp4dUtrc1FYSlhHcVRlQkxaM0U3UTF1VjluVWxvYXRHMHFQcmFjT3J6dXU2a2RHMGZLNUhDK1NNV0RxbktINDhmeFRIRWJ6R0svQlU0bHJzZVZncmJDeUpNOXBaNmJJMFFYTDN0VmRLcTQxa1ZxWjh6Q0k2K2VPdS9uS215WVh1UUtsdXYyZnlkakdFQitYc3R5RTZmWWRvQmtTRHZCc1VrbUU2Ry9JdXhDWnZFNkV6Zi9ySWl2MXUwcVNmU2JYZUpuNW1iRkpzTis0K1IyeVo3b2ZGd3hyaDR1dXZsMVpqU3NzNUEyRmYwMDJnbkxCU2laUGtjYUNFUnNwTFdDNzZSNXgxNG13Rm1uUklXSkNvc0lRRmhXUXN0M2Zwc0VRR2RSNWt6TjhORWxzMGtWdmlxM1JZb1NhbldLK2pjMFFTOXd1QlYvbHZRVGtNbnZ5TWZNWEtjT3JKcDRTMzRNNHYzeXFQTkVkeWFoSW1UazRKZTk4emJ4QmJwdnRoOGJCR0dObGl2NlBidzNjVXZ5ek92ZUpjL0s5bTdyU2JGVWljcEpqeGNnb0hvbS85b0xRNkMwdGtVT2RCbXNCb1VxTUpiaTJJQ1FvUFdCTTZpU2o2L1BTN1FXS0xKbkpMZkpXT1VnOFBEWHBkdldHSkJPdDFkSTZWOUNvMDRzaEQ3dVJTbkg2S3U2bXVSbGc4ckJGaXcrdGgrL2xiNVo2NWxIWTF2dnlQZnlFcU1naXZUNFcrZFlOaVV2SGt6b3BqN1dRNUV5Y3Bqa3hmNUN2QnhuUExYYmY1N0lLME9ndWExR2lDczhSRTZhREprTzdJdXcwU0NIUzNYL2w1S0R4Z1RlajArOTRNOUxwNm81dkNZbE9uVDhQQ2ZGRlUwMzZ6bkR5d3NpRkpwajJ3ZUZoRFhQWGlZbGZJeCs3OHRyVEtzWVFEaFN1dWZ2a3poVTBvUmdHL0FNK0Eyc1pxQUNXWEFNL3NJM0t2ZlZDWVlpVXoxTVBSV0Zub1l2eG9NYitrVzZESmtPN0l5eWJnOFc4c3V2TlhFcXMvUnpXUlFBS0I3dmFaK2t5UHVuT3pVSm92Y2YydnZVaGF6R3FBeGNNYVluamJibW5oaEhWOGFXZkgwdjRQVy9kdGtWWTVxcFlHVDJFYUZMMU5PUXB0VEp5ME10ZVhPMHhSamRMUVJUbzFKNjN1UnRGemkrNTg4a3hZSmFqdGhoSkE2VHIwYjBzQ3h1clB3U0poNVRuMDRNUFNvbVoxeTVCNHpTd2JYS3E1eGlndDJmek45L3lidEV4S3l6T3YrN1ZuaVcwakRNVUxoaWNFdWljcWo3Uk9ZYk03NjJaWVVHZkhZT294OEM1RDZNVXU2VlFTZnZLbDd3bzdGQW5nei9zbHdsNUw2SjRJNk40ZVlkTlhnK1lyTnRBaXZDVXR2OG5Ud1N3ZnY3anR4NHRKanNTbE56NERCalp1bEh2MnFEekhHejcyRVdreHJZSnpMWmRxTXAxRGFYbW1YU2ljb1JaU0lpZEMxVm92NlJLNG1EaEp3b0U2TzNhU2NDQW9kR0dSbWM5S2EyMWhWWUxRb0pVZXlXdFJPcXpIV0Rnc1A0VnM2MytEcGNLQlcxS3ZQbGc4ckRGS2t5WnJzV0czODlKTVMwUlFYb1ExU0ZCWUlRN0ZzRDlCdHBvNGFaVmZpaGczQ29kT1IxWFo4Y1owRnBYTFp6dk5nYmp2LzRybDNpUWNYdkVYYjVkN3pHcUJ4Y01hWTlNNWpadTBERzV5cDY4RENRcEZXeEQxNnA3Y0ZONzlqd2t4UVI0S0VoT1VnMUFOU3B4VU5HZU5qT2hjbFAxUG9tRWx5aStkUW1FTEMxMG5EeVREZEM0VEo2dFhaOVdpVkh6YytKdS9LeTFtTmNIaVlZMXgyUXRlQ3JIZXNMQkxtMEh0LzhrM3hEWStGQkhsbVczQjBJV1lNTU1jVXpnbXlqd1ZZcURBSUhIaE9YMkx5Tnl2TnFKVFB4YmQ5MHF6NkNsSmpyTC9PMTAwV0p4KzhpbHBtYVNUNVhkNkROTkp6TTNZRS9PVTUzRHJmMzVWN2dGczM3c05Za1ByNUI2em1tRHhzQVo1M210K1hXd1AvZUpuWWtzOGNvZnAzdThkWHI3dWgxVkJnU0hDSDdtelMyTGcxcURIVnJyN1hpdmtzMWs0L0ZCNTQ1eTd2OTVhRnorR2NRdHFTVjBORWdVLyt1dzNsclNycHQ5bkNsUFE0NlY1RHIvL2dmZkJpLzdveitVZXM5cGc4YkFHMlh6K3hXSTdQV1ptczArZU9neTVuQmxDQ0VSQ1lzdTBqOU5QTHUweFVjaHJjUFRoOXZlNFlKaEduSGg4YVJtM0JmMmVVcnZxbjN6cEZqaHd6OCtGYUxqOWMvKzNKRWRpY0gwdkJNSm1KUTJ6T21IeHNJWXBGQXFpbytUdFgvaTRQQUlRWlBIUWRwNjQ5NEMwQUM2NnhoUnl4SlAzRlk4enpFcFIybG1TeWl0LzY5MS9CVkVaNnJTZzUxRG55RXJSUU1tUk43L2xEZkNxZDc1SEhtRldLeXdlMWlnZWovbFBUeDBscmE2U1RQdVpPbE5zZ2hVSSt1RHFsOTY4bUlOQ25IcmlDV2t4elBKVDJvYWF2QWNFNVN6ODl2ditBUzY4OW1tTHh5b2hjVUdQVTFYRjBGYjc2K2d3M1FzM2lWcWozUC9kcjhHZDN5Z21URnBjK094OTdVdVlkRWdvc3JwcXczL3dtYThJdDYvRkd6L3hNYkhOenMvQnYvM1pYd2liOFBvODhOelh2Rnp1TWN6eVFMa090SW9tRVFoNjRiZis3ajBjZXVoUWNLNmxFaTBjSzlja2lzWERHcWEwMjZURm5pdDJ3OGdPWjUzazJzVktpZ2RLQXFQY2hId3VCek9qa3pBOW5wQ1BsRU5yVkhqOFBvZ054S0YvZzVsVlByQmgwNktINGRTVGgyRjJiS2FzRWRSNWwrNkI1Ly9lRytTZXlXZmY5VGFZSEMxUEFyMysxUzhHWHlBbzl4aW12WlJXU1ZDeUl3dUh6Z1huMmhVWEQ2YnZtbUVrNFhnLy9oNnV6VjhMRWd3SDc3OWZlQWgrK05sdmlOd0Vxb3FvSlJ3SWVtemk1S1I0M24zZnVVdU03LzNIbHhidDBjTmpaY0tCUWhXVndvRjQ4ZXYvV0R4V3loMWYvRDhPWTNRUmxFQjRxcUlFdDF0NDlJNmZTc3VFaFFQVENQWThyR0dxZVI0dWYrSFY0czQ1TTcveUxZSGI3WGtZTzNvVTl2L2tnYkpRUWpVRzEvZEJJT1FIZnpBSVE1dE1yOHpwUTRjaE5aMkM1S3k5K3ZkcTNvWnFWUE5BRUxUK3hWVXZmVDU3SWpvVXloVjQ0UHRtNmZQemZ0dmR0Vm5hVGFuSGdhQUVTZTdOME5uZ1hMdmluZ2NXRDJ1WWF1TGhxcGM4QjJLRFE2dGFQQ1FuSitEZWI5OVJVelNRV0JqYU1BSjdyM2ttREcvZERZRkkvYnV3azQvL0FrNGMyQzhFQlhINnlQaWk0Tmk0YXllZVl4dnN2dXhhOFpnZDd2cnFaK0hlVysrV2UrVU1iUnFBQzU5OURZdUlEcU0wWDZCYnhBTjUycDc0Mlgwd2VyajhiNTBYc09wOGNLNWw4VURYSnVqTk1NdEx0VW5xK2IvN1Nta0JMR1Ntd05BTGNtLzVjVk04a0dDNCt4cy9rbnZsMEVSUFlZUFk4SHA1cERPZ2Y1OG43bjJvcm5kai9ZNTFNTEp0TTZ6YnNVTWVZVmFDMGhVa3o3bjhYTmgyd1Q1aGR5cWxZc2ZpK2w5N0VleDc1ZzF5aitsa2NLNWRjZkdBa3ppelZ0bHlYdjB2T0ovZnZXVzJWNUo3Yi9sZVZlRkFKWksvODU1M3dxdmY5ZDZPRXc3RTFTOTdOZnpPUDN4QTlJSW9MZWNzWmZUSUdEejBvL3ZncnEvY0FtTkhqdURkNUlKOGhGbE9TbGVobkRnK0txM09KRGsxdVVRNEVDd2NHQ2V3NTJHTjg0MFAvVDBjZmZ5NDNDdUdMU3hXS256aDhZYkFIeWd1VyswVVNqUTgvSXNueXBJVkNVcEsvUFcvZW10SGlnVzc3TC9qZS9DVHIzMEhzZ3YxbDAybWtzOHQ1MitEZ1EzcllHRGpKbm1VYVFmVWFiRzBZVktuaFM0b0orUE1vYU5MUWhRRVYxWjBIempYcnJqbmdjWERHcWV5eDRDVk1HbGhHRG9zcE0wMjFzdUY2dkhoSk44djk1eEJYb2JLNmdpNmE3L2loVGZBdnV1ZUw0K3NQdXJsU1ZTamJ6Z093MXMzb0ZEc1oySGhBcFZKaDllKzRua1FpcTZzNTQ1Q0UyY09uYXk2cUJYM2NlaHVjSzVkY2ZIQVlZczFUbVV5WUdweVdsb215Z3FVYlhwOXpyL1FLUG5yNGR2dnFDb2N5UFcvbW9VRFFTRU9hanIxOGpmOEhtemNNYktrN0xPU21iTUowUTc3dnUvZUpVcFRmLzZ0NzhGVDk5MFB5Y216OGhsTUt4eDY4R0ZwTFM4VWtxRDhDMXJBaWtJVDFZUURkWU5rNGNDMENuc2VHUGkzTi96Sm9ndWNtaDQ5L2FieWlUYVRualRGN1hLQXZ4YWhzTE1PbDNkODRSdEx3aE0zM1B6aVZTOFluRUNlaVlsVHA4dENWRTZnRUVqZlNDOUVCM3BGR0lSZ2o0VkphWmxtS2V0M2pzQUYxMTBqOTl5SFZyZDg0bWNQd016WWJNTnlZMHFHM0gzWmxTd1lWZ2s0MTY2NDU0SEZBd1BmKy9jUHdZRUh6R1pFMUUvZ3VsOTdpYkF0Q29VTTN0bVhMNERURmhRVjc1ajdRRlh4VjhRRzZWUVM5di80N2pKdkE5MXhYL1RNeThXZE9MTVVDbE9kUFg0UUh2dnBUeGIvelZ1QndoODkvVEdJRC9aREtOcXpKZ1hGd2Z0L0FVY2ZPU0wzeW1sSDdnTTFvanJ5MEpObEMxaFZnOWFoMkxCckd6ejc1dCtSUjVqVkFzNjFMQjdvMmdTOUdXYmxLRzFPdE8rYWkyRFRuajNDdHRDMEhPUVdsall2Y2cwVURxRndNVkd6SHBRTStjVFA5NWZkYlpHci9sbXZmQlVNYjlzdGp6RE5jUEQrTzFGY0hCTTlLNmhmaFp1UU1BMUdndEMzZmhCaUEvM2dDL2hYaGRpb3pIY29wYWN2REplLzhEbjRXUVB5aUgwb0ZEZDlaaFFPUDNTZ2F2aWhGTXBodVB6NTE4R1dQZnQ0WWFvMUFNNjFMQjdvMmdTOUdXWmxLVzBhVmRydndhSmQ0WXNnaWdZN3VSWGthZmpKbDc0cjkwekkwL0Q2RDMxWTdqSExRV2xUck1rejB3MnJQcHFGdkJva05JaE9EWldNSHowR0Q5LytnTnlyVGQ5d0RMYnMzUTBqMjdmSkkrWFFlWkpUTTNEeXdQR0dJUWppOHVkZGhVTGhQTmgwM3RQa0VXWXRnWE10aXdlNk5rRnZobGxaR29rSFhTOUFObU0yd25FTHJ5OENQbi9qT0N5dE9VSHJSNVJDL1E5b1NldEdIU0NaOWtPQ0lqRXhEbWRQbkVCQmNhYXRvb0lnTDhhVzgzZUl5VGdjYTc2a3QxVW9NZEdhN0NrUjhla3ZlSzdvbDNEMzE3OEFqL3prWHZ3WmxEZFpJeEhSSzFldFhaaWZoNFZVcHF6RXN4NVdHT0txbDd5U2N4ZldPRGpYc25pZ2F4UDBacGlWaFNhQXIzem8zNFc5ODJrN1lmZGxsd203RWpkNlAvZ0NNZkI2UTNLdk50V1NJYW1pWVBQNUY4czlwaHVoM3pXQ1BCaVV5SmxiV0hBY0pqRTBIUVd0Qm9ZdXZzdVduVUFrak5kV2hHaTQ2ZmRmV3pWY3NQOG50OEVQdi9BdHVXZWZEVHRHNE1wZi9tWDJMREJWd2JtV3hRTmRtNkEzdzZ3OGx2ZUJzdXV2ZXVueklCeGRlbGZYVWdLbG9nclJZTWZid0ZVVWE1T0d3Z0svVFB4QkQ2U1Q5aFlsYXlmK1VLUmhrNlZUQng2Q3IzNzRVM0t2TnBTM2NPRXpuODdoQ0tZaE9OZmlYd0dMQjN3cGk0ZE9nYm9YM3ZiNWI4cTk2dUVMaTN3dUJZVzh2Uzl3UmZXS1NvcEd1UTJVRExuL3AwdHI1Ri8vei8vSTRRbW1JUXR6U1JnLytpUWt6bzdCN09RRW5IenlvRmo5TkdWejlkTkdrRWRnZVBOR3VQQzY1OExJanZLa1lqc2tKOFlnT1RrbWJQSlVjUGlCYVFhY2ExazgwTFVKZWpOTVoxRFpkYktlZ0xEUXRDem9XakhHcmFnZVcyRUpncG83alI0MnYxQkxzYnVNTmNNd3pGb0M1OW9WRncvMWJ3T1pOUW5kNFpkMktLU1d6MVRwVUErUEp5QkNFZGF3SXh6b25CU2FZT0hBTUF6VFhiRG5nYW5KMldNSDRYUHYrMmU1WjJhNGI5MjdBN1pkZUtFODRveXBNNmZnaVhzZWd0VE12RHhTenRPZmR4VmNjTzF6dTNyUktvWmhtSGFEY3kxN0hwak9oUm91RGE3dmszdjRtemlmaFNmdVBRQVBmUCtISWpmQkR1UmRvREpMOGw3Yzk1MjdxZ29IdWdZbFFsSlhTQllPRE1Nd25ROTdIcGlHa0FmaXgxLzZuS3NkQnlrc3NmT1NTMkQzWmRmS0l3ekRNSXdkY0s1bHp3UFQrWkFINHYvOTVidEVDK2hXb2NaT3YvemFtMFUrQXdzSGhtR1k3b1E5RDB4VGtEZGkvNTIzdzlIOVQwS3lvZ3pPRWhrN0xyd1FSclp1NTRaT0RNTXdMb0p6N1lwN0hsZzhNQXpETUV3WGdYUHRpb3NIRGxzd0RNTXdET01JRmc4TXd6QU13emlDeFFQRE1BekRNSTVnOGNBd0RNTXdqQ05ZUERBTXd6QU00d2dXRHd6RE1BekRPSUxGQThNd0RNTXdqbUR4d0RBTXd6Q01JMWc4TUF6RE1BempDQllQRE1Nd0RNTTRnc1VEd3pBTXd6Q09ZUEhBTUF6RE1Jd2pXRHd3RE1Nd0RPTUlGZzhNd3pBTXd6aUN4UVBETUF6RE1JNWc4Y0F3RE1Nd2pDTllQREFNd3pBTTR3Z1dEd3pETUF6RE9JTEZBOE13RE1Nd2ptRHh3REFNd3pDTUkxZzhNQXpETUF6akNCWVBETU13RE1NNGdzVUR3ekFNd3pDT1lQSEFNQXpETUl3aldEd3dETU13RE9NSUZnOE13ekFNd3ppQ3hRUERNQXpETUk1ZzhjQXdETU13akNOWVBEQU13ekFNNHdnV0R3ekRNQXpET0lMRkE4TXdETU13am1EeHdEQU13ekNNSTFnOE1BekRNQXpqQ0JZUERNTXdETU00Z3NVRHd6QU13ekNPWVBIQU1BekRNSXdqV0R3d0RNTXdET01JRmc4TXd6QU13emlDeFFQRE1BekRNSTVnOGNBd0RNTXdqQ05ZUERBTXd6QU00d2dXRHd6RE1BekRPSUxGQThNd0RNTXdqbUR4d0RBTXd6Q01JMWc4TUF6RE1BempDQllQRE1Nd0RNTTRnc1VEd3pBTXd6Q09hS040VUF4cDFHTHhjUU9SSnNNd0RNTXdIWTVMNHFGU0tKVHVOeFFHTEJ3WWhtRVl4Z1lWTjl0VjVrOXIvcTNjdW91QzcwT2hMY0NYY1F6UlFFRXhvUnBHenFNay9MNDVyOS92OFJRQ3FxcUVsSUllMFZRMXJPcEtURkdOdUc0WWNVVlJldkdqOUNvSzROYUlnNEtQR1JERHMvYmd4d29wWUlUeFdBQS9vdytmNThOcmVmRnlKRm84NW5XdDZ6TU13ekFNWXdOTEdPaG80Z0FOYlUxUmpCeHU4Nmd3c2dZb2FaeFowemdmeitNc204UmpTWnl2a3pnUHorQjhQWXZ6OWF5cUtBbERWeEs2YWlROXVwNDJ2T3E4cmhzWlRjdm5lclJBem9pbGM0cml4M05IY1J6QjY3ekN3SFBROWRxYTgyQ3BuUnFxcDVGNlloaUdZUmltQWtzNDRKYm1VY3V6c0RpbjB0YXlLNmwxM0RHMlBBK3Ftdk43UE9SNThFWTBWWStnN29pcXd2T2d4bEhwU004RGJaVTRuakdtR0VyTVVJd0lHRW9ZVHhqQ3N3ZnhHajY4Vm9ubndjQWhQQkFFdlFlR1lSaUdZUnBqQ1FZZHAwL0wrMUJRRkNXUDJ4dyttc1VuWkhBK1R1TjhQSS96Y1JMbjR5VE8wd21jcDJkTno0TXlxK0x4b3VkQm5UZThlbm9aUFE5TFBBZzR4TEdTclJ6NHp2R0R5dU5pU3gvYWZJd0hEeDQ4ZVBEZ1lXUFF2Q21FZzdSeEsrWlg2N0ZxMjJyZ0xiMzUrQ0tHb2VOK0NBOFhhcnpHcEFuUGd4WldkQ1dtcW5wTTE5VTQ1VDdncGZzbzV3SGZYZ3hsQ2VVOFJFWE9BeGhodEMzUGd4ZmZpUStmVThYeklONER3ekFNd3pBTkVVSUJLZkU4S0lxbUFPVThRQjduMlN6T3hXbTBNL2pNT1p4aFUzZ3NaWG9ld1BRODZNb3N6dU1Kbk1lVGh2QThlTktHdHpDdmFVWkcxLzI1bmtJdVo4UnorVnFlaDRiaUllWHgrRHdlTHdxSWJFalZwSGhRbEtocXFIRmQwVkVvVUxoQ0ZRbVRLRmtvVVZLSUJ6eGpCRDlkR0hWQkNFOGF4SDBVRGVERFkxNThuaFFPdEJYUWUyQVlobUVZcGpGU1BDd0tCeDBuMFFJZW9HVEp2QUZLRm1mM05CN0w0RE1wWVRLRjgzSVNuMGNKa3lnZWRCSVBDVlZWRXppUG82QXdVcVo0ME5JdGl3ZDhzZ296TTc2VU4rQmZGQThGVDFqejZCRVVDajJLcnNZTlZZa3B1aEUzd09qRk0vU2F1UTRRRmVJQm9BZnRFTDd4TXZHQXc0dlBOOFdERUJFV2VGYUdZUmlHWVJvZ1F3MWlJa2NaSUVTRUpSNEF4UU9nZUNDdmc1SEdKMW5pSVdYbVBxQjRBR1VXNSs4RXp0OUpRM2dmUENtdmJxUjFGQSs2RGdzdWl3YzlxQllLNFlMcWlhZ3FpUWN0Wm9rSDFBRzkrR1pSUEFqUGd4QU9LQ1FpK0ViRGFJZlFGcVdhcG9CUWNKaml3UlFSQkFzSGhtRVlockdIS1I1dzRxUXRUdXhDUkJUQVVFZzQ1SEZtcDVKTkt0UE00RHc4ajgrWk04V0Rrc1RYektMZUtCRVBucVN1R3lnZUlHT0toMEJHMHdxNWFDR2JnNzYrUEVBS3o5MVFQQkE3Y0VKUGVVZzhHRk1GNzV3L2crTEJoK0xCRU9KQlVkV3dKc1NERWtPNUU4VVRVSzhIeW52QUxjUndTeUVMRkE5R0JFOGJ3ck1IOFVNRjhDUDY4QUxrZmZDaVZzQnJTTytEaWJ3Mnd6QU13ekFORU9JQk56aVI0MlJ1aUsyR04rUW9IRkE4Z0pMRk9UaURUMER4b0tUeDJYTTRQNmR3Zms3aWxzSVVDVHlld0R2NGxKbnZBSE9HcnFkMXJ5K2pvNGpRTkQxdmlRZkRPS3NweWpDZXY2WjRJRWhBN0ZEeHlTbysyVVBpSWVWTCtUd2VhaFFGS0I1VUZBOUtTRk1ORkE4UU5YTWVsSmdVRFNRZW92Z21LVndSeFE4VnhzZUNlSVdRQWVSNW9Gd0hVendvaThKaE1XekI0b0ZoR0laaDdDSEZnL0E0NkRqSDBvU3VtY0lCOGlKeDBsREk2N0NBKy9NNEY4L2hZM000VDZkTThRQkpDbUdvQmlWTFFzcWpLeWdlakl6dTFkT2FSbUVMUGQrVEMrV1VBVytoa1hnUWRxbDRBT2pGb1h0VEtmSThlRkZBUUJCZkZGSTFUN2lnNkJFVnhRTUtpU2lxRk56cUtCNlVHSjRoaWlmb3dUZldBNHJvOFJCRVJVVDVEZ0g4cEtiWEFSU1BFQTNHb25pUTE4ZVB4REFNd3pCTUhYQ0dsUVpONFNRZWNQb2tFVUU1RHdVVUNpZ2dVRHdveW9JQkJpVk1abkIybmNNbnpxRk5GUmRKUTFlVEtvb0dGQXdwSGJkZVE1M1hQVm9hOVVDR3hJT21GZkpSL0IvMDYzaXVXZDJtZUREekhnd2ppWk84N2swbVZSUU9hUndCMmFJYVFtYWpLS01IMzFDUExrSVV3dnNRSmRHQWI0emFVbE9saFZXaUdjU1A1OGV0REZtQUIxVlNpWEFRb29FR3d6QU13ekNOSWRHQVF3Z0luSVpSUUJpVSsyQW1UZUlNbjhPSHNuaHNBU2ZYRE02dzh6alZ6K05zUzZHTEZLaEdDaVVBMlhPR3FzeVpEYUlnbytzS0NvY01qbkErRmlQaG9PTDVTRHlFOE56UE1rVkRJL0ZnSmszaVpKL3crbEtxNGZWNHRJRG85WkNIWUlIV3QxQ05vb0F3UExqVm9uaWhDSjR2Z2llUDRPY3l3eFd5dXlTZEMwVUVDZ2dEUmNsaXpnTmRXMTUvOFgwd0RNTXdERk1WOGpZSXBJQVFYZ2NjaW9henFQQSs0RDZGTGJJb0tySTR6V1p3WGtiaFFIMGY5RG1jOHVkVXhaRENnZGF5Z0RrdnJXdmhvM0FGaVFkdnRrZEQ0UkF2VUFnRXp6V0U1NTdBSWNRRGVSN0U5ZXQ0SGs3ZzF1TTFlejBBaWdmeVBHZ0JmRjFRMVpTUUdicFFJM2lHaUtFYVBhQ0RFQTBrSHZCVVlaUUZWcUlraFN4a3BRV05SZUZBNGdTdllWNGYveU8yRE1Nd0RNTlVoeFNEYVlsSm5IWkpPTkRXOUR3WVVNREpsQkluczNnOGl5SmhBUjlMazNnZ0VRR3FNcStpZ01CWHplbXFrVFpERmlnZUREV3I2eXFLaDJ3MnFrR0J5alFCdElJWnNramgrZXVLQitMSE9LbFRFVVV4YVRMcDFiMWViOWF2cW41VFFCUW9hVkkwaXdvcEtDRHdYQkZkVWNLZzYzUk1sR2ZpRzZieVRCUWJDb1VzeVBQZ3dROUZuZ2NTRGFxeDZIVVExN2ZlQThNd0RNTXc5UkVUT0U2ZEZMSWdtd1NFampNcGVSNUlST1J4YnFkeXpTek90Q2dpSUlQUHl1RE1tMGJoSUVJWWVOT1Bna0ZQbTgyaERIeGN5Mm1hbXRXMFhDNkc0cUZhcFFXZXB5Z2U2RDlMdlE5VXJobEVBV0htUFNoSnd6dm5VWDNVcGxwVnZmNmk5d0ZDaW9LQ1FSZWVoaEFGUmxCQTRERWppUG9nZ09lVndrSEJZWGhRTDNoS0tpM29tdks2UWtnd0RNTXdETk1RSVJpRWdmTW5EbGx4Z1FvQTkzRVlGSExJNDBTUEFrTFA0aFMvQUtxYVVRMFNDU2draEhCUTAxNnlxU21VVjFuUTlYeFdOSWZTOUx3UlUxQ0VxQVZGUVJrQkMzaitHdUtCa0FJQ1IzbmVnMmhUUGF0NlVVWjRxV1NUeElQd1B1UlJYYWhHRUFWRUVOOHlDZ1lGQndRMThqWVlGTEpRVUdRSWo0UElkOERod1d0WStRN3lXa0kwMEdBWWhtRVl4ajRrR3NTRWp0TW8yWGovTG9RRGhSY283eUdQQW9FU0ozTTQ0eTdnM2JzSVllQThqT0lCTWlnY0Z2QVZDMmF1Z3dlRlF5RkhKWnJSUWlFUGZWN3lYcFRrTzB6ZytldUxCd0szRmFFTFk4RlQ5RDRvT1BJb0RQU0FVdkNoZU1DdEVCQkdFTThaUUxWQ2ovbnhVL2hCVXhaekhSVFE4WnlxaXVJSXQ1Wm9ZUEhBTUF6RE1FMGdKbkhjNE9ST0lvS2FOdXVhQWFvcEhnd2NIaElRa0ZjTkpRdWc1d3dWeFFMYUpDSzhCdHJlQXRxVTYrQkQ0V0RrTGErRG9nUzFZc2lDOGgxc2k0ZktrczJVYW5rZlVEeDRxZU9rb25od0ZQeEt3WXZpUWZNWFVEZ29pb3FDQVh3a0h2QTB1QVdTTHlnZVZBOGVNOFdESnNVRHZnUHpjcnAxWFlaaEdJWmhiSUZpZ2NESlc0Z0hENGtHbEFDRzJHbzRjUmZ3cVBCQWdPSEpHeDRqWnhoNkRrV0RFQXlHVjhOOUx3NU5lQnlvdHdQbE9oaTlPcjRtaXZmL0ZMSW85enJRNVd5S0I5UDdRQTJqRkNYcmdWbndKdFdDaDVwR3FhcUs0b0FFUk42bjVIR3JLcjQ4a0hEUWNGQ09BM2dWVGZYZzJTaEprc0lWZUQ1VE9CQUFHZzRMUzBnd0RNTXdERk1mRWd3V2xCRWdCWVR3T3VnNkdCUytVRFREbzR2d0F6NHN5aTY5aGpkdjZIck84Rm5DUWMrVGNNQlhGTXdLQ3g4KzMrcnRzTlRyUUZmRDZkdmMwbitJY3ZGQWxPYytpTFV1S0h5UnlIdW9kSlBFZzZxaVFGQklSQ2dvSUF4YXMwSjRHMURtNEhFU0RJYkgzT0l6cFhBUURUU2xXQ0QzZzdpVW9GUk1NQXpETUF4VEhZK1l3STFGRVlGYnFtY3NFUkE0cFpzQ0FyYytVRXd2aEpFdkdENGZWV0xnTUVXRHlIUFF2WnBSOEduVWpob0ZBNzZlY2gzS0VpWEZSZWcvOWNRRElXMHo5NEVxTDBoQVVQSWtRRVNsL0llVVd2Q1k0b0dFaE14clVId2VJU0pFWllXT3dzR0RyOWZVdkJBUDVHOGdBVUZZb29IRkE4TXdETVBZeHhRT0ppWGlRZnlYaElOaCtNajdBQjVUUUJnRnpmQ3A1RkZBSVpFWG5naGRENkJ3U0tPZzhHaVdjSUQraEdZdXYyMEpoNlZlQjhLbWVDaUdMeXdCVWVxQm9CQ0dxb1pSSkJRb3B3R0huMng4VGxFNDRBZFFsVHlKQk9wYlFWc1Zod1RmaGJRWWhtRVlobkVDVHR6U1FuUzBhZCtMNmtGREFlREZVVUFCUVZ0TmJBMGpod0pDMVhSZFFRSGgxZUpHVnFkUUJTVklsbnNjeW9RRFlXMlhpZ2Vpa1lBd3F5OUN1SlVlaU5tTW1sQWpLQ0N5ZU55UGcwU0VEN2Q1RkExZTNPYndkVjYwU1NSUXlXbXBXQ2dSRVF6RE1BekROQUdKQmhPY3c5SDI0YUF0Q1FlLzNQcHc1T1V3dlEyZ0wraEdid2pGd2p5T0tJNnFlUTdpdEhLN0tCeUlKUk80WFFGQkhnaThpR3BNaFZSRlRTbWdCdFdrc29DUEJYQ2dobEJ5K0RpYTFCZEtDSVVzRHJvNGl3YUdZUmlHY1JPRCtrUUphRVVJMUFpR0pyZCsvSStHMjZ3ZU00SjZxV2hRbEFGOFRnb2Z6eGhPaEFOUmRTSnZKQ0RNN3BPMDlnVlZZZmpSbnNMejB0YW53TFFYOVVKR0JjVXJYcGNBRWhLMEpvZTVEN2h2YmhtR1lSaUdjUWNTQ3pSL1UzRUZMV3dORUtkanVFK0RCSU9pNVBGNEZNVkNEc1ZDRnA5SG9tRUxIck1YcWlpbDVrUnVWMENZWGdoNnZsakdvbHhJRUNRbXlETkJMQW9JaG1FWWhtRmNoWVFDYmZTb09kbjNGMUFjVUhFRmlZVUJ1YTBVRFlRejRVRFVuY3pyQ3dqQ1NxU2s1NUluZ2k1RU9SRUJhZnZsWTFObCt3ekRNQXpEdUF1SkE5cWE0WWpTZlZNd21IWTEwVURZRnc1RXc4bTh1b0FnU0VSWVdHS0NJRUZCbUtLQ3NJUUZ3ekFNd3pEdHhSUUlGcVZDd2NJU0RNU2lhQ0FXN1hyQ2diQTFxVmNJQ0tKa3YxUkVXSlNLQ2NJU0ZFUlJWREFNd3pBTTR3YVdTQ0JLaFFKUktoWXNxb3NHb3BGd0lCeE41UFZGUkNWMlJBWERNQXpETU83UVVDUlU0bGcwV0RROW1WY1JFbzFnNGNBd0RNTXc3Y1cyQUNDY0NJWlNXcHJRbXhBUURNTXdETU4wQU0wS0I0WmhHSVpoR0ljQS9IOStlbUprNUpZc29BQUFBQUJKUlU1RXJrSmdnZz09XCJ9LHtcIm9wdGlvblR5cGVcIjpcIkJcIixcIm9wdGlvblRpdGxlXCI6XCJcIixcImltZ19wYXRoXCI6XCJkYXRhOmltYWdlL3BuZztiYXNlNjQsaVZCT1J3MEtHZ29BQUFBTlNVaEVVZ0FBQWhBQUFBR05DQVlBQUFCQUVFaUpBQUFBQVhOU1IwSUFyczRjNlFBQUFBUm5RVTFCQUFDeGp3djhZUVVBQUFBSmNFaFpjd0FBRnhFQUFCY1JBY29tOHo4QUFHNmxTVVJCVkhoZTdkMEhZQlJsMmdmd1oyWnJla0JEN3lBcW9DZ0tkZ1g3Mlh2Rmd2VTg2MmU1MDdPM3MxZmtUamhQRkR1b25JSU5HNmg0QWhhUW9paTlTQWtsYlpQTmxwbnZlZDZaeWU2bTdpWUxwUHgvM3ZxK003dEpObnI0L3ZldEdqVXpwbWsydS9jRUFBRFFYR2lhWnRyVkhTcXRqWFU2R3Y5NzB2eWVBQUFBV2hOdUp4c1ZJTklkUEJyVldEY1VGSm9TQWdiU0pBUUlBQUNBT2l5a00xTUtBcWtHam1TRFJzcU5kVjNoSVQ0ME5DWUVGRkFCZ2dNQUFFQ1NDcWt3cVlhK3JzQlJYN0JJSmtTazFHZzc0YUY2RDBOOFlJZ1BBamsvNUNUMS9mMStmMUt2QXdBQWdKaGdNRmh2UTErNlQybkM4L0doSXo1WVZBOFRhUTBRMWNPREV4cWN3T0NFQlNjTXJQS3VVbVYxR1o2TVd1OERBQUJBMDFXRUt4SWEveDZoSGxYWFR1Qndnb1VUS0p3d2tVcVFTS294anc4UHRRV0g2cUZCUW9MUDVWTjFyOHVyeW5pYjljMDE3Z0VBQUVEVDdHVHNWTlhnaDZLaHFucGx0RkxWSlZ4SW9JZ1BFbzBORVEwMjVOWERRL1hnSUtIQkNRd1NGaVFjZUhXdjV0bmlVYTl6dTl4YUtUK2s3bkRycFEzK1hBQUFBRWhleE1pcGF1aHpvaEZWajlobHVIM1lEQmtoVXdLR0JBc0pGUEZob3I0ZzBhZ0FVVnQ0cUI0Y2NydzV1aE1hTW9vemRBa0xFaEE0VU9qeXRRSGRwYm0xY3MwVmNLbnY1ZUpyS1FFQUFDQjlva2EwcXFHUFpsbjFpSmxwWnZGOStTc1l5VEFrV0ZUa1ZSaE9tQ2dObFJxMUJRa0pFUTMxUk5UWm1EY1VIdkw5K2JyME9KUzZTM1VKRGhXZUNsMUNnd1FHWDNtbEhuSjVkSmNlMUhUK1M3NlBTM05wY3VXeXI0VWVyRVNZQUFBQWFDVEQ3NHVGQnRPb3F2dTVMcUhCa05Md205NW8ySkJRNFl2NmpNcG9wWkVSempBa1NPUkVjZ3luUjZJZ1VHQ2tFaUpxYmNEckN3K0ZXWVc2OURyRUI0ZUlKOVBsaEFhL08rb0s2MjdkSFFycklSVWZkTTJ0Ui9RUS8xaXBhNkZRTEVEd3RWMEZBQUNBRkVsQXNLdGtlcjJxTHZlODNKSkx5VFhUYlVTTWlOZGplTGdNODErdXNDdGFtZWt6M09IeWFIeVFjSG9qT3BSME1DUkVUS2ZoaHZyR3pBa1M5UWFJWk1ORHBDekhsZVVKdVNMQmlDdnFpYnFpTHAvTEY0NjZEUGxMOTdoYzRZZ2UxV1hBSXFwS1RRSkVPS0tGK2FmTDkrY29VZld6NVRtN0NnQUFBRWt3dWNXMnF4d2FyTHFIUzhQajVnc3JRTGdNdHd4Z0dQeTVQdXJtTWlSTnNzY1ZwVWhGUklLRW16LzFTNCtFSitpSkJ2SURSazQ0eHlnS0Zoa1NJcGJ0czB3RmlQaWVpRG9EUktyaHdReVo3b2c3NHFJd3VjbERiak5pdWsyWHgwVXVrc0RqY21tNmJ1cW1pMytnWmtTaWtoazRLYWkvcTU4VHBTaUNBd0FBUUJOeHc4dE5PSk9XbkxtNE9lYnNZT2djR2lJR2h3WU9FT3J6dkJHT2FtNHRRdnlYbE5JSFlQcjBpUFJHT0NIQ0cvUkdaVGlqY0dDaEVUK3hzbnFJcUdyQStlZFZoUWNwblFCUnNMQkFsemtQSGJJNnVKendRTDZvVzZzME9EU1libGRVOC9EN2RtdGM4aHZ6eUx1bUtNY2YzWEJKZURDanBzdWx1emp1UkdVQVErZlhhVkc3eDRGclZtbGZBd0FBUVBLY1hnaUpEQzVweVNWSDhDVi9lamNNMHpCVXEydHlzeHZWSWxGM05PcU9tR0ZPR3hFWnpaQUFZYmg4WWVtTklDOUhpaEJGSkVUNGMvMVJHYzdJMlp3VHJXMCtSTDBCSXI3M1lXUHVSbDBtVEZiNktsMU96ME41V1BPNHZCd1lvcFVlL3VsZTNTM2hJZUtOR3BwSGMvRkRTcFBqaGNhL2owNXVnN09EcnZGdkl3RkNmalMvZ0grVXh2Y1YrYmtBQUFDUVBHNjNWVU11ZEE0T1hQQWRuWnRlemc1a3F2QkFoZ1FJRGdlNkZ1RW53cVpoaG5YTkNKbTZKOHdmOE1OdVhSWmtHR0hEYllRam5zd3djVlB2emk2TitpcDlVV2NvSTM0K2hJUUliclliRGhEUysrQU1YVVFDRWJmaE45d3liRkhCNGNGamhMMFNIanltNFl1NmRhL0pKU2NlcjJGcVh0MWxlTWtnajRRSEx0MFNKRGc5eVA4NFNCaTZZZlU0eUh0UTNSSHljd0VBQUNBNTB0MWdWN245dGhwMG5VT0RHc1BneitmeUVWMG4zWWdhRk9FUDhHRitVb1VIamZSS2d3T0VycnRDZWpoYUdlVlNRa1JFOThoaWpIQ21od05HVUk4VTV4UkhxdzlsVk8rRnFEVkFES2ZwdXRQNzRBeGRVRG01WFdHWFIwM29OTDArdzR6NkpEd1lIcGRQd2dOL3FaK1RENGNJdzJlUzd1VzQ0SlZlQ0E0VUhuN3pMcjdIK2NpUUhnaUpSN3I2OGZ3MytabkVFY2txQVFBQW9INTZMRHpZRGJvZEkxUjQ0RlpXZ2tTVVRDM0NyV3hFNStCZ2FQenhYOU5ER2htVjNQcFdjdk1iMUNKNkpUOGRER3Q2cFZ1UGhseWFxOUtvTk1LYVQ0dG81ZnhzbGg2Sm4xQXBBVUora3RNTFVTTkFUS0pKZW56dlE4Z2ZjdVdWNXJsS016V1BPMXp1MFRtbUdENFBCd2JUejEva2w1Sy9NSVBmREQ5TURoRW1QNmY3T1FtcDNnaE9DUjcrOVZRdkJKZXVXSUNRYmdpckowSitiano1SjJCWEFRQUF3TWF0WmxWNFlLcHV6NFBncGxYamltbHc0ODdoZ1FPRVprVEkxTU44TzhSZkYrSzdsZHdTVjZqd0VLV2dxbXRhVUs0cEZBcEtnSWpva1pBemxHRmtibzdVMVF0UkkwQTR3eGQ5ZnVpank4cUxrdHdTbDh4OWNIb2ZRbjYzVjRZdVROUHIxN1JRQnIrN0RQNG1HUndFTW8wb2NWMkNoSHBZd1VMVFBQekxlUGtYOGZDYmxDMG9aWTZIaS9PQnpoRkIvamtrQkFpK2orQUFBQUJRRDI0N0UwSUV0NTNjMUVxRGFoclNBOEdYRWlCVTd3T1hZWDVOSlRlNWxVUkdrRC9IYzRDZ0NtN3pLM1NYV2M3ZnFFSTNqWEorUHNodGRyQ1NRMFJHeUF3YjNOaEgvSkd3N0EreE1iQXhtckZMUnJUV0FCRS9mT0VFQ0dmNHdwbjdJQk1uZlJUeFJjMm9UOWYwakFpSEJTNHpPZXBrNnBxUnhaa25VeU1qazc5ckpuOHJGU0w0MjN2NXUvdjRsNUJlQ0JlWGJ2NVJFaVRrdCtVUXdlSUNoTHdudXdJQUFBQjFzdVk5OE4rNE9WV051QVFKYnBKbCtFTFdPNXBoYmxKbDRtU0lYeGFVQUtIQ0FwbmxocW1YODVlVWE3b1IwTW5GMXdZL3FNTERvVUtDaE5NTGtWTnVocDI1RU02S0RKbE1XU05BU0hpUXVzeC9jSlp1dW5KY2JyMThKN2NzMjh5SWhsVjRNRXczQjRnSUJ3YzkwNHpxV1NvOGFHWVc1NEZzL24yeStJZG44bThoSWNMUDM5K2VHeUU5RU9UbVg5ZkZQNVVEaEtuemo1UnRLT1YzdHQ0RGY2R1VBQUFBVURmVjMxQkZoaTFVanBCTy9DaGZTUzlFbEsvRC9Bazl6RzB0QndnenlDK1VIZ2JwY1NqbmpCSGc1ajhRMWJVeU1yUXl6V1VFVkxndzNPV2FGZ3FHZFUvSTVhcXNqQVJ6d3JJaWc4b3BFcitrODB3NlU0WkpaTURFYXNDZDNvZjQrUThjQTl6TzhFVTB3K3NqMDFCREUzcVlRNEp1WkpGdVpwdUduc1h2UDRmZnZnU0liRTRDSENJb2k5OU1CZ2NGSzBBUWVTVkFjSjFEaE1ZaHdyUW1VMHBzNE45VWZqNWZJMEFBQUFBMFFMb2NWRVZhVUZYWWN4OU16ZUQybGNPRHpJR1FGUmNVNGcvdElYNlZERnNFK2VYbDNOU1c4WFVadDk5bEhEVksrYU84Q2hIU0M2RzczZVZSTHQyaGFNaXR1U3REcmxCSTlvV1F5WlM1SmJuUitIa1E5OHArRExVRmlJcmZLMXl5OTRNUk1OejhoUjVuK0lMZm9KOGpUWVpMMHpJNUFlWHdHODBtbmJLbHpwRW5sMzhMRlNENDIyVnpITWprMzR3RGh3eGwyQUhDNUlkR0x2NCtPdC9qQUtHcEV6djVkNjgybEFFQUFBRFZjYnRxaFFmQmpUQTNuT3BhQlFoTmkzS2JibkJyR3VGbk9EeVFoSWhLZnJxQ1gxVEJEWDVBQWdTL3BsUkszVEJMK0RXbDNJNlg4dWY2UU1Rd0FqS01FZFpjbGJvV3FuVHI3a3BuTlVaU0FjS1oveEFmSUNxamxWNVp1cWxyMHF0QUdkTDdvQm1Vd3o4MHh3b1BXaTRuQU9tRnlMRjZJU2liSTRFRUNXc3lwYWw1K2ZmMDhDL3I1dGZGVGFTc0NnN3FQUUFBQUVCUzdPQWcyVUdDaE1sTk1iZk1aRTJnMUVnQ2hCbmlVdVkrbEhPN0s2c3ZPRUJ3V0NBT0RTYVY4aGVWYUpwWlFvYUVDSzFNTTZNQnczU1hFK2xCQ1JBZWJ2NWxUd2gzbGp2aTMrcVB5RW1kem5MT2VnT0VNNEZTbG05NkkwRVZJRnhhT0RPcTVqNFlXYnBMeStVZm1zTkJRTUpETHY4R3VSd21wQmRDRFdkWUFVS1dlR29acHZSQUVBY0kxUXZCSVVMbVFIQ0E0RGN1cFJNZUVDSUFBQURxcDRLRDRMWlU2dEtNV3dIQ21rU3BBZ1RYMWRKTmZqN0k3WE01dDgvbDNDNEh1TkZYdlE3OCtoTFQxRXU0TE9ZdkwrRzJ1VXhDaEV0V1pHaWFUTG9NVnJnOGxUS1JzdDRBNFV5Z2RBSkU2VTZsTHRsOWNtdVFQRzUvcVVjUDZ4NXI1WVdleVMvTWtONkhxR0htYUxxUnEzT0E0RytSeDI4d1R3VUo2WVVneXVFZm5zWDNaSDhJMlNmQ3gyOVk3UWNoSVlKL3FBUUhGNytlbitLM2p2QUFBQUNRTkdrODdSbzM0OXlRV2owUVVWV2FtalgvUVExZm1CSUd5aVZFeUxDRkJBZit5bEwrT2drT3hmeDhzV25vSlM1ZEs2V29WaFp4UndQOFhOQkhWQ0VCUXZhRGFPZW5zQ3psak45UUtxa0E0WXVXZTNXZnp0K0ZNbHl5YkRNU3laUjVEN29NVzVnY0dIU2R3NE9SeDErZXI2NmxCeUkrUUppVXdXL2F4NlhkQThFQlFqYVNNalZYTER4VTlVSUFBQUJBZzFUdmd4MGt1Q25YVElPYlZBa1Fja0NFNm9IZ2w4ajhCMWw5RVZBQndyUUNCTGZUSmR4R0YvT1hGV3RSS3BKcmJwVkx6YWhacXJsZEtrQkVPVUE0S3pGa1E2bG9hVFJTWjRCd0psREtGdGJWQTRSc0lNV3RmWVlySE1tTTZscW1wdHZ6SHZoQmRuamdiNUhQd1NDWGZ4VVZJdmc1YXlXR1ptYnlqL0R4bTViTnBGU0E0RjlFNThqZ3NzSUQzMVZUSVFBQUFLQWhIQlpVZUZCVkowQ29YZ2paZmJKcUNLT1NHMWZwaGFqZ05yYWN2MGFDZ1FTSVltNlRTL2pMaXZtNlNCNGFHY1V5a1pJalNLbm1jcWtsbmFUcFFkSXJnbkpDWjhnZkNqc0J3dGtMb3RZQUVYK0FsZ1NJVExQU0YvSzV2RnBsTUNPcXV6S2RGUmlHcnVYcUhCNzR5eVZBdE9OSFB2OVFOUitDMzN3T1J3TUpFSmxjeitDNlg0SUQvM0txRjBJRkNGTXQ0MVJiV3NzL0JVNUlDQkVBQUFBTjRIYWJtMWVycW5GaWtGSkNCZGRsK2FiVEExSEo3YTQxaEtGcEFhNEgrS1ZsL0twaWJtdzVRQkNIQjdPSVc5NGlnL1JpQ1EvY01KZm9oaEV3VEtQQzlQa3JYQldoeXFnbkd1YVdQQ0o3UVRoYldqY1lJT1FNREcvUTYvRkd2ZDc0QU9IVzlheW9RVG02eTFCekgvZ041UE1ieWVkZkk1K1RUUjYvOFJ3SkVud3ZpMyt0cWwwcCtUZUxtd09od2dObkVSVWErR1VTbkFBQTJxNnlyU1YweDhocjZJK1Y2Nmp2Z0w3a3o4eWdFU2NmUVllZWVvTDlDb0FZT3pnSXlSTVNIcXc5SUV3T0VXb1pweHErNEljV3RIb2ZPRUNZYWdWR0NZY0xOWHpCOTdieTh4d2l6R0lqS3ZNZytQbG9WUGFFa0Y2TG9EelNGaUJNbHp0TDE3Uk1PMEE0dlE4Y0lDUkVhQndpT0VEWXF6SzRuc1Z2TXJhdHRlcDlVRXM1WlI4SUNROU9Ed1RmdG9LRTFBRUEycHJGYytmU25SZmNiRi9WTGIrZ1BkM3o0aVBVcFZkdit3NjBRVTV3NE9aVTlVU29YZ2htcUI2SXFpRU1GUjRxK1pxRGdQUStxRjZJVW01M09UeW9YZ2dKRUVYOHVxMFNJRXpETE5FMVY0a0VDTDRmNU9zSzJVektPUk9qMFFFaVlrWjhtcTVsUkhVOTA5UU02Vm5JTVUwOVQzZHhZREE1T05naGdnTkRIaitYeTc4VUJ3aE5kcWFVZlNNNFJNZ2tTdFBqOUVMWTRjSGxCQWYwUUFCQVcxVldWRUkzblhZNUZSVnVzZTgwYk4vRGh0SXR6LzNEdm9LMktLRUhnbHR5MVFOaERWOUlnQWhMZUpBNUVQeDhCVGV4QWVtRjRLOG81V2FYdzRPYS8yRDFRR2hta1JIVmltWDRnaE5CQ2NlUU10bE1LcGtBWWUwRTJRZ3kvS0E2U3V4TGVmRGYrSC84ZTNDU3NHL3krNVhiL05idDE4UTlSSHg0cVA0OEhuamdnVWVyZjF4NnlPa2Fod2RWMzdQL1R0b0xEL2JXbGs3dlZPdmpzd2s5dGF4TXIvYjlqRG5hMlhzY3BjMlkvRUdONzRkSG0zaHdNMXZmQjI5cG9LM1h5WVZxZjdreGxwVEJONnUrQjVGUnovZG9XRW85RUlidXlqSzBhS1lzNFRSSno5Tk5JOC9VWmZoQ2x3bVU3V1FPQkpmT0pNcHNmbWVaL0o0eitGZjE4Ky9xNFdzNTNsdE81WlRlaDZvaERIa2Y2dGNGQUdoanpocDBwQ281R05EOGo5cXJlbjJLaWozMGorZE1lbnZhR25VOS9NUkQ2UzhQM2FYcTBQckpXSVZkRlpJSjVGcDZJUXh1ZTZOOEhlVWJZV3NGaGh6aFRVRytYOFl2c1hlaGxKNEh0UktqV05PTXJacWhGVVZKSzlxdVBSRHgrTmRKYVB3bDVQQU41MTdpYzdHZ1VGWEczUU1BYURQK2VkdDlxanptb001SmhRZVJueGVtUjIrUDBJL3ZkMWZYMDZkOFZmVjlvUFZMb3IyVVZ5UzJzMnErZ0h5ZFBHUkVvUGJ2NFh6dnNLWnJ1aTRIWnRjdkxRRUNBQUJTODlTTmQ5S3NHVCtxSVBDdmY4Ui9xRXlPQkFuNVd1bTVrQkR4MG9OUDJzOEFiQjhJRUFBQU84Q2krYitUTjh1dmdrQmp5ZGNldlBkTzloWEE5b1VBQVFDd25UMS81NE9xZk9WZVdRbmZORjA2dUZYWmUwQi9WUUpzTHdnUUFBRGIwZnovemFJZnZwdFBlL1RNb2tHN3l2NCs2ZEc1bHpVbkFtQjdRWUFBQU5pT25yM3JLVlZPZUVRbXlEZmR4RTgyVUo4QmZhbi8zb1B0T3dEYkJ3SUVBTUIyOHNYYmsxV1o3Yk9HSFpycS9xYzlGQ2dQMFNISEhXYmZBZGgrRUNBQUFMYVRqOTc2U0pWSEQ4MVdaVk5OLzE3T1JDTGFaZkJBVlFKc1R3Z1FBQURiU1ZGUkNSMndldzdkZVkwY045QjB5MWZMYnNTRTRRdllJUkFnQUFDMkEyZjRZdVFKNlJtK0FOalJFQ0FBQUxZeFdYbnh4dGkzVlAzQWZVcFYyVlF2VC9TclVrN29CTmdSRUNBQUFMYXh6eVpOVVdXNkprK0tUMmVXcTNLdi9RZXBFbUI3UTRBQUFOakdGczFmb3NyWEg3SjZEZExoMjdrYnlaK1pnWU8wWUlkQmdBQUEySWFtam4vVnJoRjE3eEswYTAwemQ0RVZSQzY5N1VwVkF1d0lDQkFBQU52UWpBKy9VcVhzUEprdVkxKzNOcUU2N05RVFZBbXdJeUJBQUFDazBZU0gvMDBWQVd0K3dqK3V1a1V0M2V5WTUwM2J6cFBQdnVDalQyYXVzNjhBZGh3RUNBQ0FOSm4vN1UrMGRPRXkrdXEvbjZ2cjVVdFdxL0xZL2RQWCsvRDZoNXRVMmJsbkYxVUM3Q2dJRUFBQWFmREphMVBvN1g5TnBBT1BQWkNPT2Y5RUNoUmJ1MFNLRzBhbForbW0yTGpaT29EcmdkZEdxeEpnUjBHQUFBQklnMjgvL2xhVmg1NXloQ28vblBDbUt0TnArU3FmWFNQS3lXLzZVZUFBVFlFQUFRRFFSR3VYcmxKbDF6NWRLQ01yVTlXbnZmK0ZLbSs3SUQwYlBVbDRPT0tDbGFvdXAyOEM3R2dJRUFBQVRmRDd2RjlwM0QzL1V1SGhpbnV2VmZlV0xWaWt5bXRPYlU5bkhSOGJ5bWlLazY2MEprN0t6cE1QVHh5cjZnQTdFZ0lFQUVBVGZQbnVwNm84NHkvbnFWSk1lOHM2OStMTTR5cFVtUTV5YkxjNCthSlRWQW13b3lGQUFBQTB3ZHBsZjZpeWZjZWRWRGxwOURqNjRidjVxcDZiRTFabFU5My90TWV1RVIxL2NTeW9BT3hJQ0JBQUFJMGt3eGRpd0w2N3ExTE0vdXA3VmNxeDNlbFFWT3loaVo5c1VIVWNuQVhOQ1FJRUFFQWp2ZnI0eXlvOG5IMzloZllkYnZDTHJEa1AvN3c3UGNNWGg1eXpRUTFmU0hnWTkrVkUreTdBam9jQUFRRFFDTTdLaS9qdzhQeWRENm95WGFkdVN1K0RNL2NCNFFHYUd3UUlBSUJHK0dicWRMdG0yYmg2ZGRYY2g5T0hwMmY0WXZSNHV3TFFEQ0ZBQUFDazZLMW5KdENpNzMraGtUZGZaTjhodXY4dmQ2anlxQ0c1YWR0NWN2eGtheXZzcSsrL1FaVUF6UWtDQkFCQWlpUThpRjBHNzZaS0VReGFoMlZkTzlKUVpWTTV1MDdLcGxFNGRST2FJd1FJQUlBVXhPODY2WmovdjFsMmphaDdsNkJkYTd6NFhTZXhhUlEwVndnUUFBQXArR0RDZTZvY2NkcFJxaFF6UC94TWxYMDdacWl5cVI1OTNwbzRDZENjSVVBQUFDUnAzTjJqMWNaUlY5eHpWZFh3aGJOeFZNYzhMNzM5VEhvMmp2cGtwclZ0OVgrK2VVZVZBTTBSQWdRQVFCSXFBdVVxUEhqOVh1cmF0NGQ5TjNabzFzVEhYYXBzcWxNdXQwS0k3UHVBRXplaE9VT0FBQUJJd3B4UHJlTzY5eDIrcnlxclM4ZTIxVi9PektDZmY5dXM2amp6QXBvN0JBZ0FnQ1FjZXNxUmRQM2pOOU14NTU5bzN5SDZ4MVczcVBLaVk5cXBzcWt1L2Z0eVZkNDYraTZjZVFITkhnSUVBRUNTbkFPekhNdVhXUHMwbkg1TWV1WStPSWFNT05TdUFUUmZDQkFBQUkwZ08wK0s5NS9NVHN2U3pmMVBzemFmR2pwOHFDb0JtanNFQ0FDQUZBV0tTNnAybmt4SGVCQWJOd2ZvdUhPUG8xdWVlOGkrQTlDOElVQUFBS1Rvd3dsdnFwMG5aZHZxZEhoNW9sK1ZwMTk5cVNvQldnSUVDQUNBRkRsTE54LzlhN2txbStMK3B6MTA3NWdWV0xZSkxRNENCQURBRGpUeGt3MnEvUE5kMTZnU29LVkFnQUFBU01FdFoxNmhTcGs4MlZSRnhSNEtsRnZiVm1QbEJiUTBDQkFBQUVuNjR1M0pWRlJVb3VZK3BHUHk1RzJQUkZTSmxSZlFFaUZBQUFBazZZMnhiNmt5SFhNZnJ2cTdwczY4a1BDQWxSZlFFaUZBQUFBa3dUbXlPMTByTDV3RHN4QWVvS1ZDZ0FBQVNNS1VDVytyOHRxUmhpcWJRczY4RVA3TTlCei9EYkFqSUVBQUFEUkF6cnlRYmF2VHNldmtmei9LVUdkZXlMTE5NZE5ldGU4Q3REd0lFQUFBRFhET3ZFakh4TW1ILzcxUmxYTGFKdlo5Z0pZTUFRSUFvQjdPM0lkMG5iZ3BXMVlMbkxZSkxSMENCQUJBUFdUdVE3YlBUWmVjMGZUZUI5bDFVc2p3QlVCTGh3QUJBRkFQR2I3NDREa1A1ZVkwL2NqdThaTlhVNThCZlduY2x4UHRPd0F0RndJRUFFQWRaUEtrOUQ2a0l6ekl2Zy9pNFlsalZRblEwaUZBQUFEVVF1WStTTy9ENmNOejdEdU50M3lWcjJyZkI0RFdBZ0VDQUtBV3o5NzFsQ3B2R0ZXcXlxWTQ0b0tWcXJ4MTlGMnFCR2dORUNBQUFPb2d3eGZwaEFPem9EVkJnQUFBcU9iNU94OVU0VUVtVHpiVkVTTXJWSWtEczZDMVFZQUFBSWdqNGVHSDcrYW5aZVhGL3FlVjB2TFZ4VGd3QzFvbEJBZ0FnRGdTSGtRNlZsNDRtMGFOdk9sS1ZRSzBKZ2dRQUFDMmphdXRMYXZUc2V1a3MybVU2Tnk3bDEwRGFEMFFJQUFBYk8rT201QzJYU2NuZnJKQmxaajdBSzBWQWdRQWdDMWRjeCtLaWowVUtBOWg3Z08wYWdnUUFBRE1HYjVJeDl5SDJ4NkpxQkp6SDZBMVE0QUFnRFpQd3NQdGw5eENSdzNKdGU4MG5teFo3ZXc2aWJrUDBKb2hRQUJBbXlmaFFUejYxM0pWTm9VVEhwNlo4b0lxQVZvckJBZ0FnRFNSTXk4YzZIMkExZzRCQWdEYU5OazRTcnovWkxZcUcydnVBbi9WbVJkWWVRRnRBUUlFQUxSWk12ZEJWbDdJM0lmdVhacTJkUE9lWjJLSGJtSHlKTFFGQ0JBQTBHYWxjKzdEejc5dFZxWE1mY0R3QmJRRkNCQUEwQ1k1eXpiVHNmTGlsTXRqU3o4UkhxQ3RRSUFBZ0RaSmRwMFVweHpoVW1WamZUa3pvNnIzQVhNZm9DMUJnQUNBTnNjNWNYUE1MZTNvd0gxaWN4Y2E0OUsvTDFjbGRwMkV0Z1lCQWdEYUhPZkV6YWFHaDNnblgzcU9YUU5vR3hBZ0FLQk5jZVkrN05FelM1Vk5JYnRPT3ZydlBkaXVBYlFOQ0JBQTBLWTRjeC8rZkpaWGxVM2g3RHJaWjBCZlZRSzBKUWdRQU5DbXlQREZiUmUwYi9Md2haeTRLU1E4UER4eHJLb0R0Q1VJRUFEUVpqaTdUcDUxZklrcUcwdkN3eUhuYkZCMWhBZG9xeEFnQUtCTmNIYWQ3SmlYK3RERno3KzQ2ZlgzM1BZVjBZUkpPZ1hLUS9ZVlFOdUVBQUVBYllLejYrVEhZdzFWSnF1bzJFWG4zcnFlSG54eFBYMDkyd29SVDc5aW5YbHgwYzJYcUJLZ0xVS0FBQUNveDdpM1RMdEdkTWl3aUYyekhIL3hlWFlOb08xQmdBQ0FWcytaKzNEUk1lMVVtWXFYUDlpb3lpeS8xZnZnYkZ1ZFg5QmVsUUJ0RlFJRUFMUnFrMGFQVTNNZkpEemNNQ3ExbFJlUGpyUCtFeW5oWWRxNG5kUytEN0p0dFlTSGNWOU9WTThCdEZVSUVBRFFxbjAxYmFZcUx6a2o5ZU82UDU1WnJNb3pqbWhQK1huUnFuMGZEanh5ZjFVQ3RHVUlFQURRYWdXS1N5Z1lyRlQxM0p6WWlabkpPUHlpVXRwUVpIM3RYNjh3cXZaOUVCZmZmcU5kQTJpN0VDQUFvTlg2Y01LYnFtek1rZDFPZUhESTBrM2h6OHhRSlVCYmh3QUJBSzJTekgyWTl2NFhLanc4K3RkeSsyNXluT1dhNHNNeG5lamxpZjZxcFp0anByMnFTb0MyRGdFQ0FGb2xaKzdEdFNOVDIvZEJqSGtqWU5lSWVuYUwwSVQzdDZxNkhObWRrNStuNmdCdEhRSUVBTFE2OFhNZnVuZEpiZkxrRFE5RWFmNHlhN1hHSG4xeVZMbDh0VFdaOHBibkhsSWxBQ0JBQUVBcmRPdklhMVU1NXBiVTkzMzRkSTdWMnlEaDRjMm5mRlZIZGt2dkF3REVJRUFBUUtzanZROTlPMmFrZk9MbXlqV3h1UTlYbjV1bFNtZnA1c21YbnFOS0FMQWdRQUJBcS9MRjI1TlYrZll6cVMzYkZHZmV0TW11V2R0V08wczNieDE5Ri9YZmU3Q3FBNEFGQVFJQVdwV1AzdnJJcnFVdUVMVE91dWlZNzFQbGU1KzRWRGxreEtHcUJJQVlCQWdBYURWdU9mTUtLaW9xb1d0T1RmMmNDdWU0YmdrUFg3eWNRLy85S0lQdUhiT0NPdmZzb3U0RFFDSUVDQUJvTlNROGlET1BxMUJsS2w1NDE1bzhlZXhCMWpMTmw5NjF2dGZSWng2clNnQkloQUFCQUsyQ00vY2gyK2R1OHJiVlFnN05Faml5RzZCMkNCQUEwT0o5OThsbjlNYll0MVQ5OVlmOHFreUZFeDVPTzJ4blZUcExOOCs4NGl4VkFrQk5DQkFBME9KOThkOVBWQ25iVnFlNmNWVDh0dFdYbmVWV0t5KysrV216T3ZQaTJBdlB0cDhCZ09vUUlBQ2d4VnUrWkxVcVV6M3pRdlo5K1BPRDYrMHJhOXZxUTg3WlFJSHlrRHJ6QXR0V0E5UU5BUUlBV3JUNS81dGwxMUwzMUV1eEV6ZVBHbXJ0V2luaFFTQThBTlFQQVFJQVdyUm43M3BLbFUzZHR2cnBPMXpxMUUyQmJhc0JHb1lBQVFBdDFzYlYxdERGYlJlMFQzbmI2a2ZIeGY3ekoyZGVDTm4zUWNJRERzMENhQmdDQkFDMFdPK09tNkRLczQ2MzlteElWbEd4aTk3K2ZJdDlsV2prVFZmYU5RQ29Ed0lFQUxSSXo5LzVJUDN3M1h6cW1PZTE3eVR2dE91S3FyYXR2djJTVHFvODVYSnI3NGpPdlh1cEVnRHFod0FCQUMyU2hBZHg3UDdXcVptcGNQWjlrRzJyenpzNVFsL096RkFiUi9VWjBGZmRCNENHSVVBQVFJc1RLSTROV2R3d0tyVzVEL0g3UHNpWkYrTFN2eTlYNWNNVHg2b1NBQnFHQUFFQUxjNkhFOTVVcFd4Ym5hb3hid1RzR2dBMEJRSUVBTFFvY3ViRnRQZS9VUFhHYkZzOWY1blZZM0hSOFIxVTZjeDl1T2ptUzFRSkFNbEJnQUNBRnNVNTgrTDlKN05UM3JiNmhnZWlxcFR3SUlkbVNYaVF1UThTSG5Cb0ZrQnFFQ0FBb0VWS05Uekl0dFhPeGxGWG5HMGRsdVdjdUhub0tjZXJFZ0NTaHdBQkFDM0dQNjY2UlpWNzlFeDk1Y1daTjIyeWEwVDVlZEdxWFNmbDBDeHNXdzJRT2dRSUFHZ1I1TXdMNTlDczg0NUxmZThIWjk4SDU4eUxmNzFacU1yRFR4NmhTZ0JJRFFJRUFMUUl6cGtYc20zMXNZZWx0blR6OWZkaXF6WGt6SXM5L3JTRk5tNE8wUEFURDZXTGI3L1JmZ1lBVW9FQUFRRE5ublBtaFVoMTIyb0pEdysrYUIzWkxZZG1MVi9scXpweDh5OFAzYVZLQUVnZEFnUUFOSHNmdmZhMktodXo3OE1MNzFvVEo4WFY1MmJSblU5VTJGY0EwQlFJRUFEUTdIM3orU3hWZnZDY1I1V3BjTGF0ZnVTNnpuVElzQWg5TzNlanVuNW15Z3VxQklER1FZQUFnQmJocUNHNWxKdGpiZnFVaXVkdjc2UWVKeHdScG1kZnNJN3RIamgwRUE3TkFtZ2lCQWdBYU5adU9mTUtWVDc2MTNKVnBrcDZIZVJ4MzFOZWV2cVZsZXJlM2VPZlZpVUFOQjRDQkFBMFc5OTk4aGtWRmFVMmFiSXVMLzEzbFYwRGdIUkFnQUNBWnVzL2oxdnpGTWJjWXUzZDBGaEZ4Ykc1RTdlT3hzb0xnSFJBZ0FDQVppbCs2ZWFCKzZTMjcwTThDUStIbkxQQnZpSWFNdUpRdXdZQVRZRUFBUUROa3JOMHMyTmU2cnRPeGhzOW5xcjJmY2d2YUs5S0FHZzZCQWdBYUhZbWpSNm5sbTdLdmc4Zmp6WHN1NDB6ZnJMVmt5SGhZZHlYRTFVZEFKb09BUUlBbXAzWlgzMnZ5dE9INTZneUZiOHVzUjdWblh6UktYWU5BTklCQVFJQW1oMW41Y1VObzFLYisxQmFwdEUxRDVmUitNbFJkYjMvYWJHdlAvN2k4K3dhQUtRREFnUUFOQ3R5Nm1aamZmbWRwc3FEOXZiUWx6TXoxSUZaQW5NZkFOSVBBUUlBbWcxWmVlR2N1dm4razltcVRNV3piMW85RnljZGFkQ2xmMSt1NnY3TURIcGk4cjlWSFFEU0J3RUNBSnFOMnkrNVJaV3k3MFAzTGtGVlQ1WU1YNGpkZXZwcDdnSy9xb3N4MDE2bG5Qdzgrd29BMGdVQkFnQ2FuY2JzKy9ENkZGT1ZSeC9ncGJHdld3ZG9DWVFIZ0cwREFRSUFtZ1ZadWlrYXMrL0QyRGY0Nno4dm8rdk95VlhERjUvTVhLZnVIM2Z1Y2FvRWdQUkRnQUNBN2VaZGJ1bmxVUnRuNmVZbEo2VSs5MkhxTjlaa1NRa1B5MWRaSjI3SzNJZlRyNzVVMVFFZy9SQWdBR0M3V0RSN0huMHg5U3YxcUkwczNiem0xUFowMXZHcEhaNGxjeDhxS2szYUtkZXR0cTArNlVxcjl3RnpId0MyTFFRSUFOam1BcVVCK3VmOXo2dDZ6ejVkVlJudkgxZFpreWN2UFR2MWt6ZlArMXVaQ2c5dlBlbFhaMTQ0MjFZalBBQnNXd2dRQUxETmZmMytaM2FONlBqelQ3UnJGdG4zWWZtUzFXcmI2c2FRM29memo4dFVkU2M4REIwK1ZKVUFzTzBnUUFEQU5qZjF6WTlWK1pjNy8wd0RoZzFXZFllejc4UHJEOFdXWGlicnZ1ZXNsUmN5OStIbGliR3Z2K1c1aCt3YUFHd3JDQkFBc04xVUR3L3hVdDMzWWUxNkYzMDFONkQyZlJEL2VyTlFsUUN3ZlNCQUFNQTJOZU85VDFYcDg5VmNudWtzM2R5alo1WXFVM0hSSGNXcWZPNU9OeDB4c3FKcTIrcG5wcnlnU2dEWXRoQWdBR0NiK3ZtN2VhcmNmWEIvVlRvQ3hTWDAxYlNacXY3bnMxTGYreUhlOHRWV21PZ3pvQzkxN3QxTDFRRmcyMEtBQUlCdDV1UFgzcVBGQzVaU3g4NDcwMlYzWG0zZnRkeHoyYzBVREZiU2JSZTBUM25uU1dmdXc4c1A1S2xEc3h3UFR4eHIxd0JnVzBPQUFJQnR4cGs4ZWVNVHQ2b3lubk5rZDZyN1BraDRrTGtQRDEyWFExMDdSYXNPelpMZUJ3RFlmaEFnQUdDYnk4cEpuT1BnSE5uZG1HMnI1L3hTcnNxaGUxcTlFSTZ6cmpyZnJnSEE5b0FBQVFEYnhBdjNqMUZsYlJ0SHlkSk4yZmRoNHVNdSswN3laTitIREo5MTh1WlZmN2ZLaTI2K2hJYU1PRlRWQVdEN1FJQUFnRzFpN3V3RnFoeCs4dUdxck83MDRUbVVteE8ycjVJalN6ZkYwTjB6MWJiVnpxRlp4MTk4bmlvQllQdEJnQUNBdEN0Y3UxNlZoNTl3S0EwOS9FQlZkengvNTRPcXZHRlU2a2QyLzdIUlVQcyszSFdOcHJhdEZ2a0Y3VlVKQU5zWEFnUUFwSldFaDN2L2ZLK3FuM2JsdWFwMHZQendVL1REZC9QcHFDRzU5cDNVeUx3SDJmZEJlaCtjYmF1Zm1QeHZWUUxBOW9VQUFRQnA5ZDZMNzlpMW1yNmZPVmVWRjU1c3pWMW9yUGMraWMyZHdLRlpBRHNHQWdRQXBKVXo5K0hNeTA1VHBVTTJqcEo5SDhTZ1hhMWRJeHREenJ5NGQ4d0tWVC91M09OVUNRRGJId0lFQUtTTkhOdnQyTGZhM0ljdjMzMWZsWTNadGpxZWMrYUZQek9EVHIvNlVsVUhnTzBQQVFJQTBrTEN3MTJqL201ZkplNzk4TVhiayttOTE2ZXFmUjhtUEdMMVFqU1djK2JGSTIrTnh2QUZ3QTZFQUFFQWFmSEo2KzlUWmFVMXNWRzJybzczMFZzZnFmS1NrN0pWMlZqeDIxYmp6QXVBSFFzQkFnRFM0b3VwWDZsU1R0MnN2blYxWTdldGppZmh3ZG0yZXVqd29hb0VnQjBIQVFJQW1telJiT3ZFVFhIdC9kY21ERi84NDZwYlZIblJNZTFVMlZqeFoxN2M4dHhEcWc0QU93NENCQUEwMlFldlRiRnJSTDEyNzJmWHJETXZsaTlacmJhdHZ1U01vSDIzYVhEbUJVRHpnQUFCQUUwaVoxNnNYTFpXMVdYNElwNmNlU0ZlZjhpZjhyYlY4Wnd6THdUT3ZBQm9IaEFnQUtCSm5IMGZ4RUZIN1cvWEVuWHYwclRlaDI5KzJxeEtiRnNOMEh3Z1FBQkFXdXcxYkZEQzF0V3liYlU0WVBjY1ZUYVdzMjIxaElkeFgwNjA3d0xBam9ZQUFRQ05OdWVMYiswYTBZSEhIR3pYTE02MjFTTlBjS3V5c1VhUHQ4cVRMenJGcWdCQXM0QUFBUUNOOXZKVHI5ZzFvZ0hEQnR1MTJMYlZZMjVwUndmdWsvcXBtdzdadG5yODVOV3FqaU83QVpvWEJBZ0FhTExxNTE3Y2M5bk5xbXhLZUJBNDh3S2crVUtBQUlCR21mSGVwNnFVbFJlSG5YeVVxZ3ZadGxvMmpwSnRxOVBsbVBNU0F3b0E3SGdJRUFDUXNzSzE2Mm5TQysrcStuM2ovNkZLeHh0ajMxTGx4Mk1OVlRiV0taZkhsbjFpMjJxQTVnY0JBZ0JTOXNQMFdYWXQ4ZENzZEpGdHEzLyt6VnE2aVcyckFab25CQWdBU05uVU56OVc1ZUVuSkc3cWhHMnJBZG9PQkFnQWFMVDRmUjhrUE1pMjFhY2RuRTgzakdyODVNbmxxM3gyamVqaGlXUHRHZ0EwTndnUUFKQVNtZjhnOHZJVGorYVc4Q0F1UGkyaXlzWjY5SG5yU0hBQWFONFFJQUFnYVN0K1dVTDMvdmxlRlI0ZWZPVXgreTdSeHRWV2VCQk4yYmI2L3FjOTlNbk1kYXArMGMyWHFCSUFtaWNFQ0FCSTJxVG4zMVRsK2RlT1ZLWGozWEVUVkhuVWtGeFZOdGJFVHphb1VyYXR4c1pSQU0wYkFnUUFKQ1ZRR3FnNmRUTisxMGs1OCtLSDcrYlRIajJ6Nk5HL2x0dDNVK2VjZVNHZW1QeHZWUUpBODRVQUFRQkpXZm5MRWxWV1gzbmhuSG54NTdOUzJ6anFiNDlGMWNNeFlWTHNQMGM1K1hsMkRRQ2FLd1FJQUVpSzlEbzhOK1ZmQ1Nzdm5ETXZSS3JiVnYrd3VJSldySXR0RnZYMEt5dFZpWDBmQUZvR0JBZ0FhTFJiUjE2cnl0c3VhSy9LWk4zM25LbktKLzlxYlVJbGgyWUpDUS9ZOXdHZ1pVQ0FBSUJHazk0SE9mUGlyT05MN0R2SitXcHVnSGJyNmFldW5hd2hqQW52YjFYbHlaZWVvMG9BYVA0UUlBQ2dVZVRRTE5IWU15K2V1OU90U2puell2bnFZbFh2djNkc2NpWUFORzhJRUFEUUtCKzk5WkZkUzgzYTlTNjdabkhPdkpCdHF3R2c1VUNBQUlBNlBYYjlBM1RUR2RmYlZ6R3liYlVjMlgzTnFhbk5mUkF5YlBIWkM5WXVsdGkyR3FEbFFvQUFnRnFOdnUxeHRlL0RyYy9jWnQrSmNiYXR2dlRzMU9ZK3hKUHdjTVFGMXNvTGYyYUdLZ0dnNVVDQUFJQmFMVjZ3VkpVRlhUdXAwakgvZjlaUjN0aythdzVEWThXZmVYSDR5U1BzR2dDMEZBZ1FBRkNEYzJCV3p6NWRWZW1RTXkrZXZlc3BGUjQrZU01ajMyMGM1OHlMNDg0OWppNisvVVpWQjRDV0F3RUNBR3I0ZXVxWHFoeCs4dUdxZERoblhwdytQSWR5YzJLYlFLVkt0cTEySEhQZWFYWU5BRm9TQkFnQVNQRHhhKy9SRjFPL29qTXZPNDJHSG42Z2ZkY2laMTZJRzBhbHR1dGtkWWVjWXgyYUpUcjM3bVhYQUtBbFFZQUFnQVJmZi95TktnODcrU2hWT21UYmF0SFV1US9DT1RScjROQkJxZ1NBbGdjQkFnQVNGQmVWMmJWRXNtMTFPdVkrT050V3k3NFBkNDkvV3RVQm9PVkJnQUNBS2kvY1AwYVZOejk2a3lvZHpxRlpYNzlNVFpyNzhOK1BNdWplTVN0VUhmcytBTFJzQ0JBQVVPV1hlYjlSeDg0N1U2L2QrOWwzTExNKy9keXVOYzFMN3paKzN3Z0FhRjRRSUFDZ1NtVmxpTzRjZDc5OVpaRXpMOTRZKzFiS0oyN1d4dG0yK3N3cnpsSWxBTFJjQ0JBQW9DeWFQYyt1SlhMT3ZFajF4TTNxdnB3WjIyM3kyQXZQdG1zQTBGSWhRQUFBQlVvRDlNLzduNit4Y1pTUU15L2t5TzZta0cyckwvMzdjdnVLS0NjL3o2NEJRRXVGQUFFQTlQMFgzNnB5Mk9IN3FkTGhiRnQ5eVVuVzRWZU5GYjl0OWREaFErMGFBTFJrQ0JBQVFKTmVlRmVWOFhzL0xGdXdTRzFiTFhNZm1qcDg0V3hiTGVIaGx1Y2VVblVBYU5rUUlBQkFrZFVYOFI3NnYvdFUyWlR3RUlsbzlOeUwxcjRQQXVFQm9QVkFnQUFBTmZmaDJIUCtaRi9GTkhYdWc5dHQwdVF2dHRwWEFOQ2FJRUFBQU4zeXpCMEo1MTZNdmYwK0ZSNCtIbXZZZHhybjJSZDh0SHgxc2FwZmRQTWxxZ1NBMWdFQkFnQVNMUHY1WjlxeWZqUGRkVVdXZmFmeDNwdGVwTXI4Z3ZaMC9NWG5xVG9BdEE0SUVBQ1E0SzFuL3FQS0EvZHAyb21id3VsOUdQZmxSRlVDUU91QkFBRUFWU2FQK1pjcUx6aW02U2R1emwxZ1RaNzBaOFkya0FLQTFnTUJBZ0NxL1ByanI1VGgwK2pJQXhvMzhYSHNHMFRYM0I5UjlkZmZzOHI5ajhDK0R3Q3RFUUlFUUJ2MExyZjBjK3pOb3h3eTkwRThmbjBGWldmR05uNUsxcFAvSVpyMGVSa2RmWUMxY3VQdGFXdlV2ZzkvZWVndWRRMEFyUXNDQkVBYkkyZGVmREgxSy9ydTA4UUFNWHVhZGVKbXA1MERxa3pWaC84clUrVkpSOFpXYm95ODZVcTdCZ0N0RFFJRVFCc2paMTZJYXgrNldaVkM1ajRzLzJVRjdaemJ1UDhrelBsWlUrVnVQYTE1RDdKOFUzVHUzVXVWQU5ENklFQUF0Q0Z5YUpidytSSTNpSks1RCtLTUVWWVFTTlhMNzRWVmVkSEpIbFcrL3VFbTZqT2dyNm9EUU91RUFBSFFSaFN1WFU5L08rOW15c3ZQcGlmZWZzYStTeFFNV0VNUDRxaUROdHExNUoxOVk1QitYUm1rbHgvSW82RjdtblRWM3pYYXVEbEFEMDhjYTc4Q0FGb2pCQWlBTnVMZVA5K3J5Z2RmZVV5VmpoZnV0TTZuT1BVUXEvY2dGYVZsR20wdWlhaVZHMTA3UmRVOU9UaExObzRDZ05ZTkFRS2dEZnZoODgrcHRMaE1CWUJUanRoaTMwM2U2MU5NVlo1d2NPS3VsUWNldWI5ZEE0RFdDZ0VDb0ExNDdQb0hWSG4zODNlcjBqSHQ5ZmRWK2Z4dEpZMWF1amxyUVlodXZ5U2JyanpYdWo3bDhqQWRkKzV4ZFBIdE4xbzNBS0RWUW9BQWFPVmsyZWJLWld0cHIyR0RxS0JySi90dW9zYUVCL0hpZzE0YVlaL0I5ZVhNRFByNXQ4MTArdFdYV2pjQW9GVkRnQUJvNVp4bG01ZmRlYlVxSGMvODM5OVYrZWkxMW82UlRYWHAzNWVyTWljL1Q1VUEwTG9oUUFDMFlzNnl6WjU5dXFveTNzeFBaOVA0TzB1b2IzZnJ3S3VtS0NxMkptRGVPaHE3VGdLMEZRZ1FBSzNZMSs5L3BzcGhoKytuU2tkcGtSVWFjbk9zL1J1YWF2UjRVdnMrREJseHFIMEhBRm83QkFpQVZtenFteC9UNFNjY1NvZWRmSlI5eHdvUFZ4ODlranJzbExoeW9ySHVmOXBENHlldnhyNFBBRzBNQWdSQUszZklDU1BzbXVXci8zNUF3ZklLT25TZmR2YWRwcG40eVFhN0JnQnRDUUlFUUN2MjNKUi8xVmg1OGZMakw2cnkwZHViUG5sUzVqNEV5a04wMGMyWDJIY0FvSzFBZ0FCb1EzNzdhWjVkU3crWisrRFB6S0RqTHo3UHZnTUFiUVVDQkVBYk1lblpjWFRIQlRlcCt0MVhwK2VVVEpuN01HYmFxL1lWQUxRbENCQUFiY1NrY1JOVmVjYlIzZWlpczRLcTNoUnlhSmJBdmc4QWJSTUNCRUFiOE5nMXQ5azFvajhOVC8zUXJPcVdyL0twUTdPR0RoOXEzd0dBdGdZQkFxQVZrS1daTXlaUHBaY2VmSkkrZU9sMSs2NTEvNnhCUjlLYzZYUHNPMFFqRHFxd2E0MTN4QVVyVlhuTGM5WkpuZ0RROWlCQUFMUndFaEl1UGZoMEduUG4wL1RoR3grcVZSWVhEanVSYmozclNuVy9Pam16QWdDZ3FSQWdBRm93Nlcyb0xTVElQZy9MRmkxVjlkTjM2MGdYNzltWnNyMWVkUzFuVnJ3ODBhL3FxWkpsbTN2OHlUcjJHOXRXQTdSdENCQUFMWlFNVnpoN090Umx6MDc1ZE51K0hycG1UeGROT2FVRDlkMHBSOTIvZDh5S3F2TXJVaUhMTm1YZkIyeGJEUUFJRUFBdGpBeFozRHZxQmpWY1VaK08yWm4wNHBIWjloVlJqcGZvclQvbDBjT0hkVmU5RVVOT1dxMTZFMlFyNm1UTVhlQlh5ellGdHEwR0FNMDBUZTBlTGdmU0pLMkFDclNDaFFWNllWYWhIdktIWE42ZzErT05lcjBSTStMVGRDM0QwRjFaaGhiTjFFMHQxeVE5VHplTlBGTTM4MDFUYjBjYTVXdGs1cGxFdVJvL3o5OVovc3VWWVpLV1NXVDZ5TlE4R3BHSFgrYzJ5ZFQ1TlM0dVpSMllKdFM3QVVpQnJDeUlueHdvSG5qbENlcS85MkQ3cW1YNzhjdXZhT244WHlsUVdtYmZJZnIycysrb3FOQWFRaEMzRCt0S3AvWTBhTjlKNit3N0Zna0pSM2JuUDQzMUtBMFJuZlBoRnRwUVZtN2ZJZHF6LzA1MDhXbTVsSmRyVGJhVVhvb0prM1I2YjNvUkxWOXRIY0FsRzBkTm1EMUYxUUZnKytOMjIvbkR6WTJvSm5WdXlVMkRUSXJ5dGNIdGJKaHZWWEw3eTMvS3FZTHJBVzV6QS96aVVtNm5pL2wrTWIrMlNOT01yWnFoRlVWSksrSkd1Y1RVcWRTSVVpazN5MEd2YVZib3BoNDBQRVk0NG8rRXFad2lCWUVDbzNCZ29UR2RoaHYzOGhjalFFQ0w5TS9iN3FQcFU3NnlyeExKdHNvdGRXZEUyU255aldmSDA4STVDK3c3ZFh2MXFHNjBXMzVVMVkvL3FEZ2hDSHcvc3B0ZGE5aG5xelY2NEg4YnFDd2svNjFwMlBBVEQ2Vy9QSVQ1RHdBN0NnSUVBZ1Ewa2l4TEZGaytILzNqeEFOb3Y1NGQxZlhEbi8xRS81MzNtNnEzbEo0SUdZNjQ2ZFRMRTNvVmt0RzNmUTY5ZFVSc2VFS00rY1drOFF2V3Ezb3FBYUs2dFFHZGZ0bGkwdnZMeW1ucDFvcUVZQ0tlbWZJQ2RlNmRucDBzQVNCMXpTVkFZQTRFdENneWNkQXgrYkxqcXNLRHVQWEl2ZTBhQjRncjcxRDdJalJuWTI2OW42NDgvSnlVdzRQSTh0VDhvM3YxN3JFY2Z2di9LdTFhNnJwbUdXcjQ0OW5ETXVpRFU5cFhUYngwSUR3QWdFQ0FnQmJGbVRoNDFTRjdVYTdmV3BZWTc3dWJ6cWJ4NXgrdGxqSEt2Z2pYSDMraC9VenpJRU1VZDU1L3RlcEZtVEYxQmtWQ1ljclB6S1FqZCt1dDNyczhldSs4ay8xcW9neVBoMDdyMjhXK2l2bDVnelVmb2JydnoreE14L2JlbVQ1Wldrajd2cnFHTHZrc05uK2lzV1RpNVh1bjlyQ3ZBQUFzR01LQWJVNjY2YTgrZXFScTFPUGxGN1NuODYrN2tBNDc5UVQ3VHNPazRUMWxjUCtFM29iYWxBUkQ5TTl2RmxZTmFRZ1p1eDg0YkVoS1B5OGQxaTFmUVhkZjh0ZUVub2FEK3ZhZ0owNDV3TDZLbWJWeUExMy85blJWbCtCd2RIc3JKUDE1emdwVnhudjRvRzUwWkJkckRrUjFhOHRkZE9mM3BRbEI0NWkrQlRTaW03L0J5WlYxa1VBaUppNzRUSlVBc0dOZ0NBUGFqTnJDZzVBR1ZYb0paRmhDUWtheTl1MjJzMTJybS9ST1NNall2M2QzK3c2cFNaZE9yNFFzZzVUVEtXV2xRN3FQdUhiSTk1V2ZjZjJKbDFXRmg3MjdkNkVIamordzF2QWdvZWZ2VS82bjZ2ODNxRWRWZUloM3dxQ3VkbzNvZ1RrYjZkY2lsMzJWcUd0bWxGNDhOSlAyN0JnNzZFcDZKVzZkc1pxdW0xRkJMLy9TdUJBQkFPQkFEd1JzTXhJTW5DR0hnM3AwcGhPNzUxUHZMTGU2L3MvU3JmVGorcTIwS1JCUTEwSjZKUDU4MXpYMWJsQWtQUkF5ZkhIUnNGM3RPOGw3ZWZaaStyMndtRDc3ZGJsOVovdTQ2bUIrdi9zMS9INzNmK0l0VlQ2d2R5L2EyZnJIcEd5S0VOM3hrOVVEOGZHVnU5RlBheU4wMjlRbDZsckVyOGFvU3lsL0hybmorMHFhdWFiMitSYXlaMFRIYkMrZHQydE9yVDBVc3VSenhFVDBRQUEwQjgybEJ3SUJBcllaWjdWRXB0ZEw0NGZYM29DK3Y3YU1YbHVZMktELzU1dDM2andpV3I2bnpCZDQ0UGhoOXAzR1dWdFVSck5YRnRMYWtnRE5XN3VaTnBRR2FHTUovN2xKazRLOFhCcTE3NjQwckdjSDZ0WXVjYlZFYlp3VkpGM3pzdW5PL29rOUxPOFZWdEpISzlaUnBzOUw3MTdjUjkwYitmcHEyc1R2V2NpbVVOTlBqczJiYU1qRDh3ejZhVk01TGQxUzkrOHJnZUxnYmpuMHliS3ROWlozdHFhOU5nQmFJZ1FJQkloV0xiNzM0YTJqOTFCbFE2UlhZdHBTNjFPdXFDMUl5Q0ZSTWh3eWN0aEF1dWFRUWZiZGxzM3BlWGh5bjE2VVdXMVE4VVVPV0xQLzJFUTlkODZqc2FkM3R1OFNYZm5PT2xxNUtYSFk1NkJ1N2VtWkEzejJWZktrZDJMTUlvTysvcU8weHBMTjJxQUhBbURIYWk0QkFuTWdZSnVRSFJOVGRXbmZkdlR3UWJ2YlY5YmNpZXIyR0dhRmhzbnpZbDM0TGRrZEg4eFdwZlE4VkE4UFFzS0R1T1d3RHFvVUFmNVBRdlh3SUdSNFlzTHZxV2Z4SEEvUnJZTjErdUJQZVhUZFhsMW8xS0JPQ1E4QWdOb2dRRUJheU5IUnpwQ0ZjQ1lON2xiUVhwWEpramtTMG1OeDZxNDlWVStEZkUvcGRYRGM4dHhEcWd4VVZ0TGxiODVROVpib2wvVmJWYytEek1lUW5vZnF3eGJsQnRIOXYxbmhRU1pPOXRzNU5sbHk5TXdpVlY2NmZ5ODFKeUxlczNQL1VOdGF5ODZVazFlbS9zZjd3bDFNdFo5RS9DTStSQXdkUHRTdUFVQmJoeUVNU0FzblBEamQyNDBad3FqTnFPbUxxVHh1REY3T1lhaStvdU9aTTRZbmJDaVZMRmt5T1dYQlN0cFFXa0h6MTFvN09NYVRuUzc3N055T2JoeStKKzNlcVoxOXQya216MXRPNDJmL291WmI3TkdoUFkzcW5sdHJ6NE96YkxONlFCREhqdjAxWVQ2RVhBL28ycDR1Mkx0OXd1UktoOHlSR053aG02N2FQYlBCeVphMXVlUDdNSDI4M0FvekdMNEEyUEV3aEFHdDJ1bFhYMnJYaUpZSEluWXRkV01PNmE5V2NEaHFXdzRxK3lZNFF3SDFrV1dTRWhxazUrS0k1LzZydms1NkFHb0xEMEo2T2VTNVVhOU5vNVArL2FHYWVOa1VFaDRlK1d4MjFXVE5xM3ZXSGg2Y25vZmgvZXNlUHJqaDBOanlWT21oZVBLRTJCQ0hJOHZ2VjZWTWdwVGhqWkdmcmxHOUV6S0pVb1k2WksrSTZ1U2U5RnpNTG5SVlBaendBQUFRRHowUWtCYXl0OEs2bFg4a2ZFS1ZmUkJrUzJscDlLOFkzSStPNkpoaFA5TjR6LzY2aVdhdVNqeDVzakZrYU9YUUx1MlRlay9sVVpQbUYxWFNoRi8vcUZwMktydEZEdTY2RTQzWXBRdDF5OHVpcnZtSkt5MWtpT0x6MzlmU2tzSVMrbTY1ZFFTMm85OU9lWFJ6bjVvOUd0TzJoT2lqVllYRWY5YXFlaGVxZTI1bUtWMXpVT0xXMG80YnAyNmtSV3V0b1NPdjIwMm43OUdIUHViM3NMVXN0bFMyS1hBS0owRHowRng2SUJBZ0lDMWtEc1N5UlV0cmRIRi84TkxyOVBMakw2cTZ6R3M0aHo5MU45V0M0aEF0S0FyUzVNVXI3VHZKa1o2TVhqbCtPcWxyWW1PZkNsa3A4czNxalFuREtxbTRZdmZ1TkNTNzVpZi8rTDBlM2htMUcyWFYzRU5LK1dwWm1BN3Q0N0d2WW1SaTVlbmpmN1d2T0NCMTdrRERPQ0I5dVh3RHJkNnkxYjdiZEZqQ0NiRGpJVUFnUUxRcTB0dHd4d1UzMFpsWG5FVm5YbmVGZmRjU0h5S0VOT1RYN2Rid2JwTE4zYXpOUWZwdzFXYmFWRjZac0NHVzlHNDQ5NlMzWWYrZHN1bmd2SnFOdmxoY1lkQlRDMWFwK2t2bjdVcWRjaHIzUnlGK1h3aHg0VDdXM0luZnQ1YlIvNWJGbHNZbW8xLzdQRnBiV2s0VjRiQ2FhMUZlV1RNc1lTNEV3STZEQUlFQTBlbzRFeWRyYTF4a3ErcDN4dnluYW1KbFBPbVpLUEI3MGpMRTBaeHMzV3JOZGFqTjN4ZHVvQzNsRmFxQmZ1VzhQblgyT0NSamZhbEpGNysrMkw2eWhpL09HZHhQMWRjSEttbGFDanR2L210dzdCandid01HdmJMa0R4cDllbi9hcFVDbmthOGxoaFJaa2VHc2lnR0E3YWU1QkFoTW9vUzBjU1pPL3ZPMisycWNiU0ViUWwxOCs0MnEwWkd4OUhneUZERnUzaEk2ZTlwOHRlcmk3cC9XMHBzclMranpEUlZxdUtJMWVXTjlCZjNmM0xVcVBNZ2t5WCtlM3J0SjRVSGNQUzF4RW1pZkZKZk9PcVRuSWQ2QldUcGQwSzhML1czcUN2cTkwS0RuejRoTjNCUnpwcyt4YXdEUUZxRUhBdEtxK25ERndLR0Q2Tzd4VDl0WGlTUmt2UExJTStxUXExVHMzYVVERFMzSWJmWTlGb1ZiUytubnNpaTl2WEtUQ2d5T25YT3k2Tlh6RWh2anhwQjVEemRPU2R5UnNtTmVMaDNEamI2amVnL0VVZjI2MDZkTEVpZDFPdVRvOENjSDFGd09PMlpkZ0JaczNFcHZqOXFOc24xRVpaVkVaOFROdDhCd0JzRDIxVng2SUZ6MzNIT1BOcDFmM1lFV2FWbVVwV1VWWm1ubDNuSXQ2bzdxcm9qTDVUSmRMb01NTjdmeEhsUFR2ZndtT1Foby9KOFJ6Yzl2eE05djFNLzFEQ2s1QmNpNk1aOTZYaVA1WE9YaDUyVHcxODJsaTU5MzhYM3A5ZURFb0tsUzFSRWdXbzMrZSsxQm1abHVpb1REVlBqSFJ2VTQ4eThYMnM4bTh2bjlOUFRJdzlUemd3OFlUSDYvbTd3WlB2VTE5VmxmR3FBZk5teWhxRHVEK3VSNHlhT241LzgrMHR2eHhZWUFmYkcrbEQ1Y3ZaV21jeW1QRGZ4SGNFRXh0NXI4ZjlOQTFLUjIzdm83N3B6djgrVFBLK21IVFNWVUVZNHRZNzMrc0Q3MHR4R042eUdvN3B4WGx0R20wc1N0cDRmMjZFUjV2dGg4aTdKd2xKWnVzamFlOHJrOWRPN3VuV25HcWtKMTNidGdKeXFLQ3pZUnc2QVRPdFdjNURvbzIwc0xnd2I5dkQ1TWgvZkxKQy8vYWZhNnMraW5OVlp3Q1d6ZFJIc2RXdk4wVVFEWTlyZ3RkU29xU1BBMTV3TXl1QjdsbTdMeGkvd0hLTXozdzN3L3hLK1cvNWp4ZzRLYVpnWTVXQVQ1QzdqTzkvbDVqaWI4WHp3dDR1S3Y0NitKbUM3VE1OejhINGN3R1ZuaExMTzhRN201Z25xWk0rNjlsK01BZWlDZ0JaQkptdXRXckticDczOUdDK2Nzc08vR3lNVEZ2KzNaaFRJbHBpYXB0b084MGluTDU2VmVIZkxvektFZDZZZzk4dVJUQTVWejhHbUtqMzROMFRNemx0bFhOVG1USngwL2JTaWkrV3VzSVk0ZTdmTnAxTUF1OUdOaGdLYjh1cEpHRHRtVnBxL1lRR3UyV0FGRDFOVUxJVzVjdElFZVBhbTNtZy9oT1BaNXF5Y0NTendCdHAvbTBnT0JBQUV0MG85ZmZrV2Z2L01SclZtK1Z1MC80VGk2YnpjYWxKOUIrKzFrYmFJVVQvWnpXRllXcGkvV2xkRGl6U1VKS3lkRXJ3NzVkR0EvNjFUTGZYc243clh3eDlaSytxTkkvaXdtbXJlNlJKV0R1OGMrdVR0Zk83UmZsaXJqQmRadnRtdXBtVFF2U0QrdkQ5Q2NGVmJ2UVczaUowODY0cGR4T2dFaXlQOGNIdm4yRnhVZ3dsR0RwaTVlUllHZ2ZDQ3gzRGF3Ry9XSU8wN2NJWk1xdnlvSzBOZ3pZaHQ3VFp4YlFTOStaeTJueFZBR3dQYUJBSUVBQVdrbW9lTGhhKyt6cnhwMitLQnVkTy9wUGUycjdTdGNYa0doa3RwUHZ2eHBiWVJlK1dsTDFhWlF5VHB0ajEwbzI1dTR4OFNFSDJKekZad0FJY1l2L0lNTzdSWHJhWGoxeDlncURpR0hlOTNSSzkrK2lwRmVDUDV2QWIwN0tyYlIxWlZ2Vy9Nd3BCZmlrYmRHVStmZXZleG5BR0JiUUlCQWdHZ3paR0psb2IxZGRPOEIvYW4vWG9PMmFTUHoyRFczMWJ0QzROK1hEYUhkdW03ZkNaZ1ZvU2l0S1F6U25LVWx0S1VzUWlzM0o0WUh3ekJwM3BwaXFvd2tidnZkSVRlSDl1eXlNLzN0cUNHVTYvZlN1UzlObzJXRk5Yc3hhZ3NQb3E0QThhOTVxK25vdU1tV2t4ZXRTT2lGRUxJQ1ExWml4Q3ZuUCtCMy9MS0JYaG5aVjAyb2RJeWZYVTV2L1dqdFo0R2VDSUJ0cTdrRWlQcG5nd0UwZ2F5eWtNWmNWbVhJL2cveUdIUG4wM1Q5aVplcCt6TW1UN1ZmbVY0Rm5RdnNXaUtaazNEbDRidHUxL0N3WmxPUVh2OXFIZDMxMWhJYTk4VWErbWxsU1kzd0lIVCtWTDkzajN6YXYwOUgycU5ySnpwbGNIOE9EY05veXBVbjBJTW43cS9DZzNEQ3cwSGRFdWNwMUJZZXdvYk1veUxLOUhwcDV5ek84WEdjOHpnYzNkclZuRHo1OXNwQ1dsWHRHSk5NanZyRHU3U25TZk1TZjRkUnd4Sy9Qd0MwZnVpQmdHM0MyWmt5V2ZrRjdlbjg2eTZrSVNNT1VYdEdOSmFFbHF1UEhwbHc2TmF3ZnAzb3hqOTFwNjd0bTdqaFFqWEY1WlhrODdqSTc0bE5HSkNlaGlmZVgwSEZGZFZhWGx0dmJxZ3orUFZkODJyT2p6aGh6NW9uYnpyZW5idVVIdmwwTm1WNlBEVHV3RDVVYnBoMHhkZS9xZWVjYmF1cm03SjR0VG9IWS9SaEErbmFHUXZWdmJzUEdVQWZyTnhDMzY5YXIrWkF4SE9HTVI0N2ZRQTk5OVZhV2xsb3JiS0kzMXpLY2RXOE5YVGRZWDNvdU4xai8weHZmSDhqTGZwakN3MC84VkQ2eTBOMzJYY0JJTjNRQXdHdGxqVGlqOS80b0gxRjZsUC9rK2Z2cFI3bkhkaFhQUVoyNTdpYUp4blRVbFM0UmZWT1hIcnc2V29qcXNiMlR0eHgvclVKNFVIbU9UeHhmdCswaDRkdkYyK2lkVnZMYWZXbU1vcnluMXN4ZmY0V2V2Q2RaVFhDUTc3ZlM2UDJHMGgzSG5NQTNYRDRmblRsSWZ1b3NGRDlVWjh4WDgxVDVlMTdXWE0yUGxnWDZ3SFl1MVBOdVFxeS80T0VoeDd0OG1oK1VWRGRrMldjNHZlNGZTUGlkY2lOOVVKY2MyaFh1MllOVzlUbWZ5c1RlekdPM01WNkgzTy9xN2xLQmdCYUgvUkFRTnBkTWVJc0ZRakVtOWNPVGFyeFhyc2xSTGUrOVR1dDJCaGJVbGliUGdQNnFySkgzNjYwYXVsYVZaZER2Qnd5VExIZkxoMjIyZVRJY1ordm9ObkxyZC90NWovMVZxWDR6eGV4dlN2OGJoZnQyNjBEbmJuUElQdE80OTAvK1V1cURNdHlibzB1Nm1tZDRIbi93bzIwZUpPMXNxTDZ4bEVPWis3RG0wZnZRWmRNWDZ3Ty85cWpTd2M2cmUvT2RPL1hpOVJ6MVhzZ0ZtMHFvUjlYcmFOemh2YWl5dy9KcHlPZW5LdnV5OUxPQjNidnFJWXZIRStzTHFVbFc0cnA0ejhuQnAvUjM1VFNCd3ZXb2hjQ1lCdENEd1MwV2s1NGtGNkdaRC81eSt0ZXVXcWdDaHpTYXhEZk94RlB3b0k4WlBkS3ArNDRhWitlOVBHdFE3ZFplSGgzMWg5VjRhRlBoOWd5ejFBazloRzlVM1ltUFhMeTRXa0pEKy9QV1dDRkIzWlNsOWl3amhNZVpObm1RVDFxMzdOQk9QTWVuSk5EZStWbXFDV2NkV21mRVRjcmtzazVIVUlPMWZxc21QOTdGR2VYbkpyTFpNV3h1MXBETStpRkFHajkwQU1CYVhmV29DTlZLVU1WVngzVlNkVmJzdmhlQjU5SHA3MTZ0S05EK2x2ZC9VN1B3MThPMm90MjdWVDc1TTFVZmYzTFV2cGsvbkpWSDl3dWkvYktpelhzVjN5N2pNcTVRUmZWTjQwU2k5WnRvaUEvUDdKL0YrcVZaYzNOT0dmYWZGWEsvQWRaZlNFVEtMMHVONTAxMk9yTmNjaXd4MmVMVjFUMVFQejc2eUo2YzQ1MXhMaUlud3Noa3lzZldyaW1SZytFY0RhWHdtb01nRzBEUFJEUWFzbjVGK0xiSlkzYk5LbTVPWFZvWnpwdWowNjBiKy8yZE8yUlBWVjRLQ3lKMHVUL0ZkTXpweCtsSHVrSUR3dFcvcUdHTENRODVIczlkRkxYL0tyd0lKTW1iNXUzVG9XSGR0bFpkTzdlL2RWOVIxbGxpT2F1V2EvQ3d5R2QyMWVGaDlHL2JsTGxHWHYwbzMyN2Q2aGFmVEdvYTlQZXI3UFIxRTlyckI0U0FHaDdFQ0FnN2ZZOWJKZ3FaVDdEbkNXSnV6MjJSQVc1UGpwdHZ5NTA1TUQydEdwemxENmVYMDdaUmhlNis3aEQ3VmMwWFFVSGdEZG5MYW9hc3ZoVHAyeHE1NG45OGJ4Ly9ucGFYV1R0ZW5uc0xsM0pveWYrMGYxdHcyYTFsMFF1QjQvOUNtSXJQSDZ5ZDc0OFk5ZE90R1JyN045Rno5eWFxMEJTSlp0Ti9iN0pHaDRCZ0xZSEFRTFM3dmlMejZOYlIxc1Q2RzU4elpxSTE1TDk2OVAxZE5yVDgyalUyUG4wMUljcmFPK0NiclJmNy9RTnpkd3g4VE42OEQzclJGSUpCaGYxYWs5ZSs0Q3dsZVZSdXY3NzFWWGhRWG9lcW9jSG1mam91RzVnWi9MSG5RY2k4eCtlK3ROUXl2SzZhZG95YXh2c1hUc1g4SFhOZlNNYysvU3c1azVzS0UwTUI0dXJaWVVNbDRzQ29acHpLZ2JVc3FRVUFGb2ZCQWpZSm9hTWlIMDZ2K20xMkVUSGx1UzlPVnZVZTMvOTI2VlVXRnltN2syKzRnUTZhdmVtSDhVdHRwU1cwYmpQWnRsWFJCMHp2SFJHdDhROU1CNmN1NUkyQjZ3bG0vdjA3WlVRSHFLR1NiOXR0T1ptaUYzeUV5ZWVMaXkyV3Z4KzdhemVoa1dGMWdxWGZ1MFN6L2x3YkFoWXl6Mkg5TFFtVDI2VWM3dWJZTjN5MlB3SkFHaDlFQ0JnbTduNi9odFVPWHZKZWpyazNwbnFVL3l2YTJON05EUkhkNyt6a281OWVJNTZ2NDkvK0l0Njd5T0hEYUozTGp1Qlp0MXlidFdPa0UwMVljWVA5T1JIMzlHcUxhV1U1WGFwK1E3SGRzeXU2bm40MTlJaUdqbGpzWnJ6a0p1VlJiZWRjQWdkemNHbHE3M0xwaHdSUG0vTmVpcXp0NSsrZWMvdWRIYnYyQ2QvQ1EvM3oxcE1CZG14VUxIU1BuV3puVDkyM0hlOERkWE81bGk0cHY0NUxMS01zejdyVmxoYld3TkE2NFFBQVdrbEt6Q2NUNTZIblhvQy9lZWJkMVJkeUtmNHkxLzRVVFhPOFE4Wkl0Z1J3ZUx6K2NWMHdiOFdKcnlYTHhhc29TeWZqeDQ0NFdBVkdPUng3V0Y3VUxjNlByV242dE41djZvaGk5ODJiSzJhS0NtOUR2SHpIV1NseGN3MUcxUmRnc1BWSTRhb3VtUFIrczMweTdyWXFaeVg3OVlsWWRoQ1NIZ1FEeDJ4aHlwbnJyWjZLcnExcjducGxOZ2FETlBHRW11WXBDNjd4bVduVGRHNkYwNnQyR3oxMWdCQTY0WUFBV24zNmhOajdScXBiYWxsOHljNXFiRXVNa1Fnd1VLR0MxNzkybG8xc0szSWhsV1BUVjJqZ3NNOTd5NUkyTGlxVDhGT05IN2tNZXI4aVhRTlU4UmJ1NldJWml4ZW8rb3lGSEZ5bDV5RTRMQXBaS3BOb3B4ZWgxR0g3bXMva3lobzcrc2d2QzZkT21iVWN2YTJyV09XdFlyai9kK3RlUks3RmRRZUlGYlp2UTg5QzVMYlJueHpQZnRKbEZkYTd5KzdDVnVTQTBEemgzMGdJSzJjSTdVNzkreEN6M3d3d2I2YlNMYTZsaTJyVXlHYlVnM3VidTI5c0cvdnVuc0R2bDl1TFZPY3Q3cUVBcFhoT25lMmxGTXV6OWlySDEyMFgvMWJTS2VEckxCd0prbkt2ZzREY3J4VlF4VmlVV21FeGk1ZVZ6WFg0ZFNoZTlKdUhXdHZmS2ZNK3RtdVdjTVcxWHNleXJsaC8rdDN5MmdUZjYvOSszU24yL2Z2UzVlOC96MFZscFhSL3IyN1VyOTJ0Vy9RNVp5RDhlb2xlMURuZkJkTi9UbEFUMzMydTdybmlOOEg0czNOSVpxeFppTTlkTUl1dEhlM3hBbVp0ZTBEY2Urb0craUt1MjdBVWQ4QWFZQjlJS0JWY2laUHJsdjVoeXBySTcwU1E0Y1B0YTlpNUJSS2VkUm00ZXBDMVZNaEQxblpVZGZEZVkyOHZucDRrQVpWNWpOOGV1M3BxcGRoZTRRSDhlakhzeWhUZG8zY09VZnQ2eEFmSHFUWDRSOC9McTBLRDMyN2RLbzFQSVFqVVpxNWFKbDl4ZitzZHNxdEVSN0VsRFdsS2p4ayszeDAvL0hEeUovaFYrRkI5TXkxVmxmVVI4S0RXRkpvVGFoMHRLL1dnN1MyM0pwN2tlMXJPUHZMd1dvTDV5eWdUMTUvMTc0REFLMEJlaUFnN2VRZ0xEa1lTemluYkRyWDhaOUtKejA3amlhTm0walBuakdpd1dXUmE3YVcwdG9pYXgrRDJhdGk0Ly94aHZXd0poaW1jNGxsS2w2ZTlTdjl4cUhsczErdFhTUWRyeDZXZU9hRWVQeTN6VFIzWFd5NFJsWll5Q1RKNmlRNExGdS9tWDVidTE1ZHl6NFBzbFN6THM2dWt6SjNROGg3K3VkWFA5VzY4NlJqeWRZeSttNzVXaXJJemFJM0w5dUYxdkhua1pFdld0OUgxSFlXaHB6R0taTFppVko2SHlSQVlHZEtnUFJBRHdTMFdqSjUwbG1CNFp5eVdadGpMenhibFE5TSs1NUtnckZ4L2RySUpFWUpCdktRU1kyMVBaem50NmRaeTlmVDZCbno2WWhuMzFVTmRYeDRrS08zL3o0a3NkSCtjRU9GMmxFeVBqeGNkZmgrdFlZSE1YMys3MVhoUVZ5eFc5Mi8zMXNyclVtUU1wZkQ4ZmJjSmFyczNjRTZpS3MyOCszM01uS1lkU2pYRDZzU2V4LzIyRGszSVR5a2F1MktQNm9PUVFPQTFnTTlFTEJET2VkbUNPZFRjM1AxN3R5bE5Ja2Z5d29iM3FMN29HNGQ2YkFPMmJTd3BKSytXYmVsYW9qQzBiMWdaeHE1Mys3MlZVMmYvdlJyd21USmF3ZDFvN3k0Q1pmVlhUTnpxUnE2K050UncraTB2V0tOOVg2UHZVSDc5TzVHdTl0N1FWUTNjZDVTQ2tVamRQa2hmZW1jb2RiY2toUEhMS3FhQ0NuaTV6NDQ2dXFCa0sydGI1dHF6WjF3ZWh6azN6Rk81d1JJSC9SQUFMRDRibTM1RkwrSUc5dm13T2xWa0FiWWVUenk2ZXlrd29PUVpaZ3l0K0c5Sld1cXdvUFA0MUc5RGJJMHM2N3dzRzVMaVpvbzZZUUhDUTUzN04yajN2RHc0dEt0S2p3Y3VWdnZxdkFnUFRvbmpwMUtCZmw1ZFBpdVBhaHpoNTNVbzFOQmJLK0lPZnpQV3NLRGNNS0RpQThQdGFtK0kyVkRKRHpJNmFreXdSWUFXZzhFQ05qaFpNV0dLS3VzcEdzblRWZjE3VTNtV0h6NnkybzY5NlZwS2l5OE9udUJlais3Y29ON2N2OGU2bkg3c1A1Vmo5ZU9HbFQxa092NlNIQ1FsUlUzSHJNLzVXZld2UkhWN045VzB2ZS9XM3RveVBMTUUzdDFxRGM0T0tZdFhhT0dMZjUyVkd5L2lERmZ6VmNIWjUwNk9QRzlTV2RmWHJiVkc3SFkza3RpWUxmWWtFY3lOb2NOVlRySGZUZmsxQ3N1Vk9YVGYzdE16WThCZ05ZQlF4alFiTVFQWjV6Q0RkOXRSKzlqWDZXWEJJWHZWMitrLzg3N3piNURLaUFNeXZmVGdMemtHc1VWZ1FoTitIMGpMUzZzMldOeTRHNzlxR2U3SE9xMVUrMUxKcXVUNExCaGEyeFh4NUc3ZEtaZTJiWHZGaGxQM3NOOWM1WlNwN3djZXVQaW8rMjdWdS9EVWFQZm9XUDIzSTMyck9OY2lyRmZ6NldTUUhuVjBkMk9wei9mVEZQbXJiYXZpQTdyMW9ITzJTbnhuOG43UldINmFPVUdkZWJGa3lkMXNPL0cxTGFNVTFaaXZQSHNlRnE2Y0NrOTh0Wm9MT2NFYUFJTVlRQlVJd2R3eWFvTklZMTdPb2N6WkxMajllOThvN3IxNzVqNmpmcitNc254aGlHNzBMOFBIMGhuOWN4Tk9qeUkyNy85dFVaNCtOTmVBK2ovamptUUR1dkhBU0RKOENBckxPTER3OUNPK1VtRkJ5SGhRUTdMdXZPWXhBMm43dnhnTmgzUXYwK2Q0ZUhuUDdhbzhDRGl3NFA0Ym5uaTc5VERYM09UcXRVVjFoakdIcDNxL3gwbE5EajY3ejJZN2g3L05FMllQUVhoQWFDVlFBOEVORHV5RmJic1pqbG4raHgxTFdQN0Q1NjR2Nm8zcEs2bGxJN3UrYmwwMTVEdWxGbkxIZ3JKdUh5NmRUNkZRMExEWGlrT0FRZ0pEZ3RYcnJXdmlBN3AzSjRPYTZCQmRralB3K056VjFJd0VxWFJadzZuQWZ5MURobCtrWGtQRis4LzBMNVQwMk1mZjZ2SzZyMFA0b2duRTA5UHJXMEM1Uk9yUzlVNUdHY1A2VUdqaHRYY1c4THBnWkRkUnlVd0FFQjZOWmNlQ0FRSWFOWmVldkJKK3Zhejc5UnkwTWFTNFlrUjNEZ1grSnJXNFhiK3B3dnNHcW1lQnIrbjdpT3g2N0o0elVZT0Q0VVVpVWJWUElmRHVyU24vWGF1MlFqWFJjTERyVE4vVVhNZTRvY3RwTGRHNW84Y3RHdnZPbnNleEdlL3JhV2ZscTFVOHhlbVhEM0F2bXY1Y1dXSWJubG5rWDFGMURVdm0rN29WWFByYTJjSW82NEFzYjZFNkMvdkxGT1RNUjk0NVFuVit3QUE2ZE5jQWdTR01LQlp1L2oyRzJuY2x4UFZUSDVuc21VcUpEekk4RVJUdzhPWXhkWmVDUVh0OHRVWkZZMEpEOFdCQ3JXbmc0UUhjZVh1WFZJS0QwS0dMV1MzenJIbkRMZnZXQ1E4eUtUUCtzSkRjVVZZaFFkeDVTRTlWUm52dzRXSk8zZG11RkwvSFVXblhLTEw5cmQ2TGg2NDhnNjFkVGtBdEQ3b2dZQVdUNVlIL3Z6dDkvVGhHeC9hZDRpZVBuUkFrME9Ea0UvOE10OUJuSHZBM2tuUGJZZ253ZUdyQmJGekpXU2V3ekZkckhNOWtpV2JSRTFldkZKdHhTMmJac1dUbFNPeXZQVENnNFpReHh5L2ZiY21aK2ppdmFzSDE5aUN1cmF6TC9xMXo2T2J1dGM4ZDBTV2NUNzl5NW82ZXlBY283OHBwUThXV01NMFoxNXhGcDE1M1JXcURnQk5neDRJZ0RTUjh6ZWtwMEltWVRwZVhsS29EcFpxaXFsL0JLckNnL1E4TkNZOGlQandJRWR2cHhvZTVQZVE4Q0RuVzFRUEQwTENnMHlhckM4OHhLdnQvSXB2bGxtN1dIcmRkWi9zNlhDTzlaNi92djVqdTY4OU9CWStaTXZ5VzgrNjByNENnTllBQVFKYURRa1N6akRIVDM4VTB1VmZMS1RIRjI1UTE2bVFCbHNtUzc2eGNMbmF3MEUyZnJyc29Kb05kMzNrREF2WkVNbzVQVk5PenBRTm9lbzdlcnMyY3JiRkpaOHZVQWVBZlg3ZGFmWmRpeXhIbFVtVDR1QSs5Vy9oL2NZUDFwSlZPVzJ6Tm5PV1dmK2NSdTZUL0FGamkvNW9lRjZLN0ZUNTlpanJleTVidEZRdDFaWEg5Y2RmcVBhRWtBbXpBTkF5SVVCQXExTDlGRkFKRWpKL29iRFMydnlvSVJOWGx0RDFYLyttVmxwSXI4TjVCNlErQVhCVGNVQ2RZZUdRZlIxcU96bXpQdkorNzU1cmRmL0xLcFJjZjgwbHBnOS9hcTFTMmJ0UHpma004Vlp1RGRDYXdrMDBZcmN1VmFkdGJrL1pQcUpMOXUrWnNQR1UvSHVTTTFLdVAvRXlGU2FrZDBJbXpNcHdGSGFzQkdnWk1BY0NXZzFuSXlycE5kaW5yOVdvYmlncG82Vi94QTZqRXJLN1pLYkhSVDJ5TStqWHJXVzB1cWcwWVdtbWtDMm42OXMxc2pZU0hINWF0anBoRytwa2RwS3NUb0xENG8xYmFxeTBpQ2ZuY3NqVzJ1S1dZdzlVWlYyY3VRK2YzN2lYS3F0ek5vL2FxMmNYR3RLcFBVMWV1SUsybHBYVk9RZENqRmtYb0FVYnQ2cmVCUWtJeWZwNWk1c20vYmlKNWl4Si9IZVNDamtLZnNDK2U5RHhGNTluM3dGb1c1ckxIQWdFQ0doeDVOUHFsc0t0YW5XR2tHNXcrU1FyWkxpaExuUFhiS2JmdUdHdUhpaEVibFlXN2RLcG9NNVRNUnZ5eVkrTEtCUzJ6cFdRNFlwVWV4eUVFeHhrcmtQMTRZcDRvMmZNVjF0dGkvcDJteFN5OG1MY2pEbXE5K0dPNDJydUdqbDljUVhkLzhGaTZyRnplenF5cnpYODgrUDZMVFRYN3NtcGJSOEl4NDJMTmhEL2Q0SGVIZFhIdnRNdy84NDFsNFUyNUkrdFlmcDFiWkMrK2IyWTVxOHBvc0xpeExrWCtSd0luZjh2QUxRRnpTVkFZQWdEV2h3WlM0L2ZGMkx5dUFsMnJYNnk0ZE5aUTNaUnF5bEdETnBWYlRrdEQ3bStlc1NRQnNQRDE3L0hObjV5eUZ5SGIzOVpyc0pEOTV3TU5VbXlNZUZoNnRveUZSNkViQTVWbi8vT3M0Wkhjck15NncwUDRwdGxWaEE0YTUvYWovUCtaaW4vdDRMMTJ5bFBsYUs5UDdrdWhXRWQyelY0OEZZNmRHbm5vY01INWRCZHAzYWpTZGNPb3N0SDlLZUIzWGUybjdXT2pKZGhFQ3dYQmRpK0VDQ2dSYmwzMUEycWZHYktDNm9VaGZ5Sk9SV3ltbUwvWGgzVWx0UEpianY5KzRZaVdyYkIyZ3ZDRVF4SDZmR1B2NlU1cXplcVhvZUwraFdrUEVseTF1YWdtaWo1NnNMbDlNQUpCNnNqemVOM2xxeU43UGNncmp5azlpR0plSXRXcjFWSGRmZnZXUHYyMkYvK2FnV01Ydm14NDc3ajYvV2R2T21ja1RIeXRkWDhubFIxdXpqL29QWTA1cUorTlAyTy9kVWp5K2RWY3lvdVBmaDAreFVBc0QwZ1FFQ0xzbkRPQXJYU0l2NDhoUk12akhYM1Qvc2xkaEJVdWtoNCtQWjNhd01taDRTSFYyY3Zva3l2bCs0YTJyZFJ2UTV5RFBkVFAxaTlDVExmNGFna2hrOWs3a09xRHRzbHRjMnFSTHRzSzFTdHJyUTJ2YXJQcHRJQTNUUmxuWDIxL2UzWHIrYlFEQUJzZXdnUTBPTHNmV0RpSjI5WnZpa25QOHBZK0E5TFY5QkRVNyttTVYvK3FPWThORlVsQndVblBCeTRpelV4VTc3dlU1OThTNEZBT2IwNGZGZnFsZFZ3cjBNd2F0Qjd5emZSaG5KcnN1WmY1NnhTeDNBTDZYV29hN0prZGM3RXlRSGR1NnF5UHI4VldsMzZEYTI4cUczdmg1NDdXWHRWekN1eUR0MnF5LzJEck5DemNsT3g2b240dmJEKzFTNkdQVThrbldZdDJXalhBR0I3d2lSS2FGRmtyRnM4ODBIZDh4NCtlT2wxZXZueEYrMHI2M2p0L1hwMlNIbjdhUWtQNy96d0s0VWpWcU4zOW42RFZIQVFEeCswZTFMQlFVaDRlUHg3cStlZ2MwNFdMUTVFYU5YV1l2cmJVY1BvdEwzNnF2dkprbjBmWkpYSmRVY010ZS9VVGZaK2tPV2JkYTIrY0NaUTd0NjFJeDNRcmNDK2F5a05SV2pTVDlZbVd2Vk5wQlMzLzc2WnRwUlgyRmVrbG11TzJLVWdZU09wZUo2Y1RIcnd3NDMweFVJclFOWEhtZXV3WjdkYzJxZFhiS2pwajZJUWZmMTdVZFZxRHVtVmV1QzEwWlNUYjgzbGtCVTU4Y2VKQTdRbW1FUUowQWdISDNPd0d1OSs3SnJiN0RzMXlmSytpMjYrcE9wbzhHOS9YVUwvL0dJT0ZaV25OdUZ2UzNsbFZYaG9sNTJwaGl5RURGc2tHeDdFSjZ0aWN6U1dGQWRVZUJDcGhnZEgzMDdKZGRsTGVDaklqYzFucU83M2pkYkVCWis3WnJESzhTYi8rMTNZTS9FMFVwbFlLVnRZWC9uMk9oby91NXgrV2hOVmo2K1dSdWpoTDRybzdPY1hKeFVleE1MVm05VGpqZjh0bzV2ZitMbnE4ZVJIdjFhRkJ6bjFVd0tsRXg0QVlQdEFEd1MwT0xLTVUxWmlDSmxNR1Q4Zm9qcVptWC8xMFNNcEdQY0plV0NQYm5Sb3Y2NHA3Zk1nY3l0a2VPU0t3WDNwOEk3Snp5bjRia01wZmJZaXRteDBWWG1VU3NKaHRiTmtiWnRETlVSNklLNDdjcjlhRy8xNHNublV4Rm56Nmx5K0thNmJ1Sm9XcnRsTXh3N3NSMTJ5YTI2RC9lSXNhNmxvUXowUW9wei80Ti8wYzNLaHdDRzlCdDE2ZDZValR2OFQ3YkwzNERvRGdDelRIWGZmMDJyK2k1Q0QxZlkvZXJnYXVxck5wR2ZIcWEyejBRTUJyUlY2SUFBYTZlR0pZOVV4MFZmZmYwTzk0VUZJb3pSbTJxdDAzTG5IMlhmNFUrMnFOZlN2TDJhcGlaREprTmN0V0dVdDRVd2xQTXpkRkVnSUQwTENnMmhNZUhBMEZCNUVwZDF6MGpHbjhUOG5GWmtwZkFUb002Q3YrbmNudlFhM1BQZVFDZ0wxOVI3SXYrTzd4eit0QW9FOC92TFFYWFdHaDk5K21rZFRYcDJpZWlVQVlOdENnSUFXcVQ5L1lqM3MxQlBzcS9wSjR5U0hiVW5qODU5djNxbHFYR1Erd3dzejU5UDZrbGp2Ukcza2RaWGM4TDk0eENEN1RzTmtzdVRVcGRZU3ljNDUxdGg5VWRpa0RyazVxdmVoTVdZdHI3a0JWbDAybHRiL095WERtVnhaMzFMT2VOSlRNYXh6YkRoRGRveVVmOTVPdys4OEpBQW0rKzh1V2M0WkczZGNjSlBxYlpvd2U0cjlEQUJzS3dnUTBLWlU3NUVvM0ZwRTQ3LzZ2czdlQ0NkY3lMeUh6Q1NYYXNxa3liZCtzOEtEdUhSQVorcTNjM3RhVTE1Sm8vYmJ2VW05RDl0VHUyeHIva1F5U3prZFp4ZkVQdm5QbVc2ZDFiR3R4VzhnSmZOZXBIY0RBTFk5QkFob2MrSjdKT1JUc3BCZUJtZjU1NnV6ZmxFUHVaWndzWGVYQXJWY00xbXk0cUxFM3FIeGtPN1cvSVAvMnIwUmpaMDRLZmJyWGYrSm0vRzZ0NnQ5QlVTOFBUcGJyMWxmVnZ0U3pZRWRyVW1vWDY0dlVtVXlaQ2pqdG9HeE9ST3l1WlAwREZ3eDRpejY1MjMzMlhmVFMvNTlPcjBic3FWMXVuczNBS0IyQ0JEUXBza1l2RFE4c21wRGhqWktBZ0ZhWGJoSlBSeC9HNVJjd3kwVEpoK1lGVHVGOCtaOSs5SmhYZkxvaXcxV0EzM0s0UDZxYklwdUJiRXRuT3ZUczEyV1d1NDVmNTIxVlhWdDl1bGh6ZWRZVnh4UVpYV3lJNlZzS0NWTE5IOEtKbmVhcWVqaElmclAvbjNvZ0s2eHladXkzZlQwS1Y5VkRUVTRPNG9DUU11RkFBSEFaT21uREcxVXQzTlc4cE1tcTArWTlMdXNQMTd2THJGMmFUeDVqOTZxM0Y2NjdkeWVsaGZXSFNENmQ3SzJ0OTVRenhrU25mS3NZUXpadXlKWlhyK1hkRjJuSzNybTBsOEg5MWFQcXdmMXBCUDdkcVZ1ZVZhdmg2eW9rRDA5Wk5JakFMUk1DQkFBTnFjclhKWVhDZ2tQengyVTNKRERqRDlpalhDSHJBeTZZNzlkVkYzT3V0Z1VLS2NqZCt2ZDRCa1h5ZWplenRvaE1obEg5TzlSNzJGWDJiNkc1M1RzWTArS25MRW11ZDBlM1Y2M0NnK08zYk5jNnJGdnJvZE82NWhCOXcvc1NPTVA3S2Q2SjJRL0Q1bjBpRU93QUZvbUJBaUFhbmJkczU4cVQrdlhXWlhKOE5tOURlTEMzYTBBc29JL3RZK2RiMjJEdlUvM3hKMGV0NGU4ak5vUDBFcUZOKzczYXBDbWtTdUpKYVpDZWljY1AzNzV0VjBEZ0pZRUFRS2dta3o3SUtsVTluell2Mk9PNm5XUWh3eGRTSGk0ZGVZdlZCNnllZ0NhTW5uU3NXamRGaXF1U08zWVM1a0hzYTZvN2xVVWNsS24rTithUWxVMmhUL1RKN3ZDMlZmSlc3N29ON3NHQUMwSkFnUkFtazFkVzZiQ1E3cVZCa05VRWt3dFFBem8zb1hlK3FIdVZSUW43Sm10enE1WXVtRXpoYUsxVDVUTTl0ZmNwVEtkZWc5byt1UlNBTmorRUNBQXFtbHNnL2JXeWhLNlpQcGllblhoY3Z0T2VyMys0eEsxb1ZVcWp1emZsYWJNVzYwT3pxcU56SU40NDdMZEtSU0owSDhYTExQdkpwSzVGS0srRGFWazRtUXFYdVdRNWNDeVM0Q1dDV2RoQU5SQ2xob0syVURxcHIxNzA4QzgyaHRJQ1EwL2JDeXFPaUNyTHJJRFpjZWNMRnErYVN1VlZkYmRpeUN2azgybWFodnlrSE13eEMzSEhxaktaRDMyc1hXQ2FGMm5jb3B6WHZpZENrc0NOSExmQWJYT2U1QWhqZzFiUytqQlhSSVB6aEsrRklZdWZnbEU2VDlMTnREbVFMbmE4QW5oQVNCMU9Bc0RvQVdRT1F6M3oxcE01MHliVDNmUFhWdjF1R2JtVW5Wdjh1S1ZEWVlIc2JHa2xPYXZYVjl2ZUJEeXVrYytuVTBuanAxSzE3L3pqZHErdWlRWW9qVmI2MTZPbVE1L1BhcW5LbjlZdDFtVjFRM3EwQzdoeU81NHFZU0hSK2N0VitGQnpzTkFlQUJvMmRBREFWQUhPVEs4K25iTXNzU3pmWWYyMUxOZkQ5cnp3SDJwYzY4ZURSN29sYW9MaDUyWWNIcG92R1AyM0kzMjdKTGFjdEIzNXkybHBlczIxSHN5cCtPSUorZlNKZnZWZnVhSG5NNHBaMTJNNnBCNFVKVS9xKzQ1RWpKVU1YZFRpUW9OUW9MRDlZL2NsdlovWmdCdFNYUHBnVUNBQUdqQWoxOStwY3B0RVJacUk1c3J5ZjRJMWNtS2l1dU9zTGJlVHNVM3k5YlQvMzViUmdXNVdmVG1aZGIrRkhVNWNjd2k2cmx6T3pxZ1c4MWxweFBuTGFHeVlMQm1pT0EvdmJMM3c1eHlremFFRGRvVUROT215aEQ5dmlseDhxYWNVeUZiVFFOQTB5QkFJRUFBMU1tWmd5RU82TitIRHU2VC9Ea1kxVGtCUWp4MitnQWEwclArQ1kvU0N5RW5jWTdjWnpmN2p1WEg5VnRvN2tyclRJOWtuWG5GV1hUd2lVZWp4d0VnalpwTGdNQWNDSUJtYkVEM3JqUzBSOU0yb1ZxOXRjU3VKVWVHT21SVnh1U0ZLK2lQc3FDNlZ4cUsxQmtlNUF3UkdacVFFMDV2SFgxWDFjRlc4amp6dWlzUUhnQmFLUVFJZ0daczBlcTFOSGJHajFRWlNmNUk3ZXJXeEIwTTVweC9VWitEKzFyblZXd3RLNk9QRnk2aFYzLzRsU2I5OUt1NkoyUW9Rc0tDOUM0ODhNb1ROR0gyRkhwNDRsaDF3dW1RRVlmYXJ3S0ExZzVER0FETjBBY3Z2VTR2UC82aWZkVXdPYVd6SUNlTGRpbklwM3kvbC93ZW5kYVhCdW5qQmI5VGlUMkJNWm5oQzRjTVk4U1R3Q0FCQVFCMlBBeGhBRUNkNUhSUTJTY2hXZExMOE5PeWxUUngxandhTjJNT1BmdlpMRlYzd29OSU5qeFUzL3BhZWhrUUhnQ2dPdlJBQURRVHN0cGpsNzBIcTFOQlU3RnUrUW9hZDkvVDZvanMyZ3p0MDVIdStGT25wRTdmRkxJU1EwN3hsQ1dyRDd3Mk91WDNBd0RiRm5vZ0FDREJ3OWZlUjAvKzM5MzJWZkpra3VMZDQ1K21aNmE4WU4rSmtYTXVIajZsYzlMaDRiY04vTjhKK3dqd1c1KzdEK0VCQU9xRUFBSFFUTWhxQnVsRnVIZFU4a01YOFNSSXlNb0hHWEtRUFIvdVBINVhtbkwxQVB2WjJrbGdrSE15TG5sbHVacjNjTlZyQzlYOW9jT0hZdlVFQU5RTFF4Z0F6WWdNUjF4LzRtWDJsVVZXUFJRVmJsRjFDUWpKZU9uQkorbkROejYwcjVLSDh5a0FtajhNWVFCQURmS3BYL1pTa05EZ2NNSkRLbVRTWS96M3FJLzBmRngwOHlYMG4yL2VRWGdBZ0tTaEJ3S2dGWk1lalcrbVRLTkFhWms2dTBOZ3J3YUFsZzA5RUFDd3pVbVBodXdHNld6eWhQQUFBT21DQUFHd0E4bUVTVG4zUWc3UUFnQm9TUkFnQUhZZ1dYNHA1UFROVzgrNlV1MUFLV1JQaUJtVHA2cDdjcnkzaEF6bkFRRFFIQ0JBQU94Z2NxYUVXTFpvcWRxK1drS0M3QWt4NXM2bjFiMWdlWVY2WHNpVzBnQUF6UUVtVVFJMEl6S1VVVlpVck9xTjJaVVNBRm8vVEtJRWdCcjZjMmh3SmpzaVBBQkFjNFlBQVFBQUFDbERnQUFBQUlDVUlVQUFBQUJBeWhBZ0FBQUFJR1VJRUFBQUFKQXlCQWdBQUFCSUdRSUVBQUFBcEF3QkFnQUFBRktHQUFFQUFBQXBRNEFBQUFDQWxDRkFBQUFBUU1vUUlBQUFBQ0JsQ0JBQUFBQ1FNZ1FJQUFBQVNCa0NCQUFBQUtRc0xRRkMwOGkwcTFYNGhuT3Z4bk8ycXZzbXM2c0FBQURRZVBIdGFheWQ1WmJXcW1rbU45bjF0cmtlMDBpcVRYYmRjODg5Mm5UK2poMW9rWlpGV1ZwV1laWlc3aTNYb3U2bzdvcTRYQzdUNVlyNFBTNktoTjJtcm52NFozdjU2N3ltcWZrMEYvazRnL2o1T29QZkVKZDh6eVFmLzJTK3IzazRXSGcwSXJjOCtEVTZhZnd3U2RlWXlYOXBFajBBQUFBZ0ZhcUI1elpVU202TytYOVczZUNiQnBtYXdjMXNoTnRsZmxDRXIwUDhYSmlmcStUWFZYSzlrcDhQOHBjR3VVV3U0Sy9tYTZya2tGRXByM1h4MTNDR0NPdWFIalZkcG1HNERZTy8yc2dLWjVubEhjck5GZFRMbkhIdnZXYTZoakRVTDhOLzQvL3hMOEh2bXQrMFJCeTVyKzdKdGYyNmhJZjgwczQvQkR6d3dBTVBQUERBby81SGZMc3A0U0grdmxWWC9mcHg5N21VZHRucWhxaTZ6NS9ycFd5MGxBT0VpMXpxQitvdWVZUHFuY3Y3dE4rTStwdjlTOGh0Zmw0OTVMWVZJdmc1UTMwbFg5dFBHL0psY28wSEhuamdnUWNlZU5UN1VHMm1QS3dtMkdvL2hWVzMybGw1Mm42Qi9FKzlSbjNBVnk5VVFhT0thcytseldZZXFTWkpOZUgzY0RtUUpta0ZWS0FWTEN6UUM3TUs5WkEvNVBJR3ZSNVgyT1VKK2QxZUYxR0dFWWxtdVhVOUsycFFqdTR5OHZoTGMvbU41ZlAzeWVlM25NOEJKNDlUVGc3L2RMNVBXZnkyTS9pWHllUzZqKy96K3lJUGwyNytSOEN4eDNUSlVJWjZEK3AzQmdBQWdHUllnVUNSU0tCQ0ErZUZLRGVuVVg0cXpNL0tzRVVsdnpMSTl3TmNEM0NiWE1xTmJRa0hpR0orVFJIZjQ0ZFdwR2xtc1dtWXBicm1LdEdpMFRLK0grVHJDbTZyZzVwUGkwVDhrVENWVTZRZ1VHQVVEaXcwcHROdzQxNU5NK29NRURuZUhIMXJrRHkrYUxrM1BrQndxNS9KYnl6SGRKbDVYT1p5S09BQW9ha1FJY0dCSTBFdXY4a2MvdTJ5K0Y0R1A1L0pkUi9may9rUUtrQndZTkR0RUNFOUlDbzgyR0VDQUFBQTZpR0J3YW5hUVlKYmNsUG1Qa1M1SWVVQVFSRytHZUoybHdPRUdlVG1WY0pEZ0Y5YXhpOHM1Zy83eGR6cThzUGs4RUJGQnVrY0lLalVwWFBBNEFCaG1JWVZIdmdSOVVURDNJcEhtaFFnK0wzNVBSRWpLNnB6Z05BNVFKZzZCd2dqbDVOTUhyOEpGU0NjOE1DL1VRNlgyZnhMU0E4RWh3ak9NR1JLZVBEd2ZRNFEvQjAwa3pNSjV3YVpTMm1IQ0FBQUFFaUtDaEZ4d3hnY0lNd29WNkljS2NMY3pvYTRnWlZlaUFwK1JUazNzeHdncEFmQ0xPSHJFbjQ5QndqcGdUQ0xERTByZG5HQTRLOHRKWmRlUnFGUTBQVDVLMXdWb1VvSkVDRi9LT3dOZXFQMUJnaDVNMzErNktPWDdsVHFrZ0FSQ1VUY0ZWa1ZYay9FNCtVWWsrSFM5RXdqRXNra25iSjFVOHZqTjVqTHlVWU5ZNWhrOTBoSWVDREs0VGVYeGZjeStGZk00SmhnOTBDWUh2NGFsNFNIdUI0SWx0ajd3RmNJRkFBQUFOVnc0Ky8wUGpCdXdQbHYzR3B5eGVtQk1PMGVDQTRRcGdvUVFXNVVBL3hsQVg2K1RBVUl6UTRRYXVqQzZwSGcxcmlVRENwVEFZSzBZSlNEaDh0VldVa2hpa2lBaUpaR0l4MUtPaGlsKzVTYU5RS0V2QlVKRVJJZ051WnUxRHRrZFhBNUFVSVA2eDVkMHpNaUhDRDRoUm1jYzNLaWhwbWo2VWF1emlHQ3Z3V0hDUTRRbWhyU3lPRXltOStvTllRaHIxZHpJRXczdjg2ZUEySEsxRTlaem1rSENQbG5ZUDFUVUpjQUFBQlFLMjRvN1JBaFRialVWWkF3VEc3VStZcmJmcExsbXlFT0ZTcEE4QWQyQ1JEbEhDUlVnT0RYbFBMWEZ2UHp4ZHhlbDVpR0NoV2xycWk3Tk9LT0J2aTVJSC9HRDVxNkswaVZyb2lSdVRuaUJJaGwreXd6RnRLWlpsV0FrTGZoOUVJNEFTTGZuNi9yUWQxVG1xbDV2SkdnN1AzZzU4U1NFZVVRd1c4elc0WXhPSzNrV0wwUWh0VWJJWk1xTlpQRGd3eGphQ3BzeU5meEc1Y2VDRGUvMGFvaERFMlRFT0VFaUZodzREZFVWUWNBQUlCRTNMN2FBVUkrZlhPRWtBUWhleitRS2Z0QXlFVEtpSVFIYnJOVmdPQVhsSFBiV3M1dGJvQWIyQkorVFNsL1FZbUVDRjBDaE1aMVF5dVRYZ2pOY0FWY2VrVDJpd2hXdUR5VkVpRGErU204TWJBeG1sS0FNQUtHVzgvU1BaWFJTcTloZW4zOGc5U2NCdEk1SkhDSUlBNFIvR3ZrY094Umt5ZjVUY3J3QlFjSWZvNERCTmY5L0h2NU9UVElLZ3czLzFKdUtmbUhxdkFnSVVKK05rc0lEZndjUWdRQUFFQTFkbUJ3eUFWL1J1ZVA3MUtYOENCREdDWkYrTG13cGttQU1DdTVUUzNuWisxNUVHWVpQMS9LQVVIMU9uRGtLT0cydlpTL1F4bnBrVExEZFBQcjlDRG5qcURQNVF2cFFUM2l6bkpIL0Z2OWtXQXdhTlliSUdRaVpjWHZGUzRuUUppWnBsdUdNQXpOa0o0RVA3K2pERm1KWVlVSURndFZJWUp5K1RkemhpN1VCRW91VllEZ04rYVY0TUJ2V29Zd1hQeDlkUDZhV0ErRSt0MEJBQUFnYVhadzRQK3BJTUdCUWNKRGxHOUgrWmtRUHhubTUyWG55UXArdm9JYmZBNFFIQlJNS3BQd0lFRkNTcGxBR2VVV256L1RCMXlHVVM2OUQ1WGtydlM1SXlHdFhJdm9XWG9rdHlRM21sU0FjRlppVUNhNTNVRzNoL09MTzVyaDlaRnBxRUNnaDdWTVV6ZXlUTTNJSXRQRlljRlVJVUlDQkgrL0xQN2htZnhkTS9sMzh2RTM1K0JoQndoK01iOWh0OHg5a0JEQmRZMWY2NFFIcHdRQUFJQzZxVjRJYmtkVnlhMG5ON2xxazBhREw5UWtTbjR5d3FVS0VCSWUrTHFDWHlieklOU0VTcDFEQSttYUNoTFMrMkNZSEJ4Y0xuNk9LdlRLY0tWYmMxZUdYS0dRTE9IMFZmcWlFaUJrQlVZaEZacTFCZ2dwaDlOMFBYNHpLYjE4SnpmNW91Nk1hTmdYTmFNKzAvVDZOUzJVWVdoNnBobmxYQ0loUXVmZ1lHaFpIQ1NzOENCN1A4Z0tERTB0MytTdmNUYVFJamRISkozdjZmeGpWU2svVTM1ektRRUFBQ0E1M0taeWU4OS9aMXlWOHkrc3Bad1NJc2dNY3hzc1FVTHRCY0V2a1VjRnY2YWMyOTZBWWNwd2h2UkdSTXMwWFEvd0Y1YTdUYk9DdjA5RldQZUVaQVZHSkpnVGxnbVVzb1F6WjNOT1ZGWmdKQVFJOVlQalFvUUVpSndmY3JUNGxSaUczM0NYaHpXUGo0T0loQWhyUlFabGNKbko3emhUUW9ScDZCd2VvaGt5ZVpLL2xScStVRU1YTW9IU21qenBraEFod3hiVzhBV0hCLzVOK0FmSGhRZnJmUUFBQUVCZHJOQWd1TUxOcVdyRStiTTZOK3BxTjBwck15bHVVcDNKbERLTW9VSUV2N2ljdjdxY20rRnl6UjYya040SHc2UUtEd2NJZm0wd29rZENFVTltT0tNMEhBcmtCNHo0QUNGTE9Ea3J5SEJKck1HV24rOE1ZOGhFU3IvZnI1WGtscmdxZlpVdUtpZTNzNlcxeHdoN25WNElmb2NaL0UweVZLK0Q0UVFIT1pWVHpYM3c4WE0rZnJOZWZyTWUva2t1ZnAzT1A4Z2xJWUovT1E0UDZ1Zkgzb1BjQWdBQWdIcHgrK21FQ0tzSHdsNkZJU0dDODRVMWtkSWF5Z2h6YzJ0TnBwVFRPRlY0TUN2NFN5cDBVeTgzWExJNlE4MlI0SUJoTGQvTUNKbGhneHQ3MmNJNko1SmpWRitCVVd1QWtISVNUZEpsSG9UMFFzaUdVaktNa1ZlYTU1SmVDRm1ONFRiY1hqV1U0Zlg0K0l2OC9FVjJhTkJVeWQ5SEhmSE5TY0ZybUpxWEk0SDBQbkNBVUhNZVZJaFFkZjRDbFNIaUFvU1FDR1ZYQVFBQW9CcjU5RzFYcmZCZ2hRbVpVc2tCZ2h0emV6SWxad203RjBJTDZZWVpNalRwaVpCanZLTkIvaXhmNFZKekl6ZzBlRGhNaENPVlljMVY2ZFlqSVJVZTdPR0xuSENPVVgzK1E1MEJJcjRYd2xuT0dkOExvZnQwVDlod2NUaUkranltNFRNOExoVWsrRTM3VEpPZjVYc202VjVOTjFUUEE0Y0lENmNodDBhNnpqK0RBNFRKQVVKQ0F2OTRGUjZzWVJRQUFBQkloVzRIQ1BVL0RoQ1NKRFNEUDZZYlhPRVFZVTJvbFBEQTdXN1kxUFNRcGhtVld0UUtFbEdLeWhMUG9LN3BIQnlNVUNVSENPbDk0SS8rRVNOZ2hQMjUvbWhwcU5TUTRRdnBmWkNmbFZTQXFINHVoak1YZ3QrR08rUnplZlZvcFNmQ1FVSkNSTlN0ZTAwdWRaT0RnNFFHRlI0NE9PamtKa1AxUHJoMCtaVmtHSVBEZzJIM1BEZy9YLzJLQUFBQTBDQzFudEdtWW9OZGxUa0NIQnhVaU9EL3lWTE9LSCtJaitxYUdTWmRpNWlHRWRJMVY4alFEQTRTZW1VMEl0ZFdlT0Mvd29iYkNNdmNCOWs4eXAxZEdwVUR0Q3JDRldiODhJWDhvSG9EaEpTMTlVSkV5bkpjc2lKRHF6VGNMcS9tY1VLRWl3T0Vab1E5VVVQemFDNStjTW5CU01LRFcwSUVaeUY3NkVMWDdZbWI4cXNwOHJNQUFBQWdOU291MkhTWHF2TWRtU1ZneUZBR2Yyelh1Y0lmMFEyS2tCNk51QXhYbUo4TUc3b1pja2ZNY0ZSM2haendRQjZLeU5DRm5IM2hDWHFpMHZzZ2N4OTZoSHFZMVljdjVPZlZHaUNFRXlLcXI4Z0lsZ1JkWVgvWXhRbkY1WVFJaXBodWpZT0U3dFk5Rk9XdzRPTGdFUFc0aVV2cGVaRHd3QWxINThTajYxRk5qOHFQVlNlT3lnOXhBZ1NDQkFBQVFISml3Y0VoSFEreVJzSEZwU0V0cjRvUzNQUnlnSWpxVWRVYkliMFFSdFFNazR0REFnY0lmbm1Zd2h3YzNCd2N2QlJ4Ujl4UjJUaktXWGtocDIvR2J4NGxQOGZwZlpCNlZjTmRXNENvYlNpajFGMnFTMDlFbGlma2t1RU0vb2t1ZmdOdVRpOXVrOE9FNmZLNCtNMjVqWWpoY2tsdzRMOGtRR2hoalNORVZIZENnNG9SWkFVSklkZDJGUUFBQUdvaHdjQ3VKdUNHVjU3aUo2MUNQc056TURCME0ycnc1M2hEYzNFRGJFUzQyYVZJMk0yZjVhT2FmUHlQVUpoTG54NXhoOHVqMHZNZzRVRW1UaFlGaXd6bjlNM2FlaDlVS1g5ejhNK3N1cTdlQ3lITE9tc0xFWkZneEJYMVJGMVJsOC9sQzBkZGh2eWxlMXl1Y0lUZnJVdDNhWng5dUpUZ29JY2praVBVOTVXak9LV005VUlBQUFCQXN0UjBoempTN2VEaGgrRnhxeUJoeUJBQXA0Z29od2lYZktyM3VLSWhicExkMFlnaFF4YlM0MUR1ZDBlVENRL3kvZU43SDBTTnhydDZpSEI2SVdvTEVSbkZHWHJZRjNZRlhWN2RWMTZwUzVEdzZCNDlyTHQxZHlpc1I3alV0WkNtODE4aENSRDhseFlLMlFHQ000VXRIRmNIQUFDQWhuazRJTmhWUlFLRDZmV3FlMUwzMmlGQ3hpZ2tOSVI5SHBubVlFaHdDR1dFREYvVVp3VEMzbWhHS0dna0V4NmtyRGRBaUlaQ3hDcnZLazBtVnBaNlNuV3Y3dFVrU0ZSNEtpUTJhRTZZa0w2SENnNEdMajJvZ29PTC81THZKMWRTdXVKQ2d4NnNyUFY5QUFBQVFOME12NitxUVkvYWdjSnZsMUZUN2hobTFQQ2IzbWpZaUdaRlRRa05sZEZLSTJMa21FNXcyTW5ZeVpUbG1zNmNoN3JDZzJnd1FBZ25SRWlBa05JSkVWS1hPUkVTSWpJOEdacjBSbXpXTjJ0T2tDaDF1VFczWHNvUHR3b05BUTRTYnRsNm03a0NWb2dRRWpEc3FpSmh3NjRDQUFCQUF6THNvT0NJR3RHcWF3a0xVa2JNVEROTEJqSDRyNGdSTVRQQ0dVWWtHakhEN2NPbTdESVppb1pNRGhSbXF1RkIxTnRvMXhZaXBLemVHeUZCd3VmeWFWNlhWM1BDaEdlTFIzTnptSkRYUzZpUVVvS0ZsTlZKMkxDckFBQUFrQ1FKQlhZMWdmUXdTSm5EWVVGZDI2RWhaSVJNNlhGd2dvUHM4eUJMTlZNTkQ2TEJocnY2Y0lhVTFZT0UxSjB3SVhVblVFaGRTTEN3cXlRQnc2NENBQUJBbWtsQXNLc2tRY0d1a2hNWXBPNkVCcWs3d1VIcXlZWUhrVlJqWGx1SUVIVUZDU21GRXlpRWhBcTdDZ0FBQU51UUV4UWNFaGpzS3RVWEhFUXk0VUVrM2FqWEZTSkVmSkJRTjJ4T3FIREVod3NBQUFCSVB5Y2dPQ1FvMk5VcXRRVUhrV3g0RUNrMTZQRWhJbDcxUU9Gd2dnVUFBQUJzZjlVRFFuWHhnU0ZlUStGQnBOekExeFVpcXFzclZBQUFBTUQyVVZkQXFFOHk0VUdrcFpGUE5sUUFBQUJBODVGc1dBQUFBQUFBQUFBQTJCR0kvaDl2UnJ1MklXWWlPUUFBQUFCSlJVNUVya0pnZ2c9PVwifV19IiwKICAgIk1lZGlhR1VJRCIgOiAiOTZFQTlDQTctNjQyRi00NTlCLUE4OTctODYyODVBNzREOUZBIiwKICAgIk1lZGlhUGxheWluZ1VSTCIgOiAiIiwKICAgIk1lZGlhUG9kaXVtUGxheWluZ1VSTCIgOiAiIgp9Cg=="/>
    </extobj>
    <extobj name="8ACD1E20-D504-420A-B633-B878946F175A-6">
      <extobjdata type="8ACD1E20-D504-420A-B633-B878946F175A" data="ewogICAiQmluYXJ5IiA6ICJVRXNEQkJRQUFBQUlBUGdQRlFESkF5OXpkd0FBQUlFQUFBQUlBQUFBY0c5emRDNXdhSEN6c1MvSUtPRGw0bFJKU1N4SlZMQlZTTXZNU1kxUFR5MkpUODdQSzBuTkt5bldVQUlxc05MWHo4d3JLQzFSMHJRR3FzMU1VOUFBcTlkVXFBWnlPVk9UTS9JVjFLdVZpbEtMUzNOS2xLeVVETUJBU1VkQktTVzFPQmtvOEt4L3dwTmRTNTUxVEhqYU5mLzlua2FsV25XUU9iVzhYUFoyQUZCTEF3UVVBQUFBQ0FENER4VUFGYTRvVWtzQUFBQ0hBQUFBREFBQUFIVnpaWEpOYzJjdWFuTnZicXRXS2kxT0xmSk1VYkpTTW9BQkpSMndvRjlpYmlwUU9EbXhBQ2hRa0pOWWtwWmZsT3VjbndJU05EUTJOakl4QklybjVLZG41Z1dnU21LS1FRd01UaTB1enN6UEExdUd5cThGQUZCTEFRSUFBQlFBQUFBSUFQZ1BGUURKQXk5emR3QUFBSUVBQUFBSUFBQUFBQUFBQUFFQWFEQ1pjUUFBQUFCd2IzTjBMbkJvY0ZCTEFRSUFBQlFBQUFBSUFQZ1BGUUFWcmloU1N3QUFBSWNBQUFBTUFBQUFBQUFBQUFFQWFEQ1pjWjBBQUFCMWMyVnlUWE5uTG1wemIyNVFTd1VHQUFBQUFBSUFBZ0J3QUFBQUVnRUFBQUFBIiwKICAgIkRhdGEiIDogIntcInF1ZXN0aW9uVHlwZVwiOlwibGluZUl0ZW1cIixcIm1vZGVsVHlwZVwiOlwibGluZUl0ZW0wMVwiLFwiYW5hbHlzaXNcIjpcIlwiLFwibGluZVJlc1RpdGxlXCI6XCLov57kuIDov55cIixcImxlZnRPcHRpb25MaXN0XCI6W3tcIm9wdGlvblR5cGVcIjowLFwib3B0aW9uVGl0bGVcIjpcIlwiLFwiaW1nX3BhdGhcIjpcImRhdGE6aW1hZ2UvcG5nO2Jhc2U2NCxpVkJPUncwS0dnb0FBQUFOU1VoRVVnQUFBZDhBQUFGbkNBWUFBQURubVVOQUFBQUFBWE5TUjBJQXJzNGM2UUFBQUFSblFVMUJBQUN4and2OFlRVUFBQUFKY0VoWmN3QUFGeEVBQUJjUkFjb204ejhBQUZxK1NVUkJWSGhlN2IwSmZGeFYzZjkvN2l5WmJFMExUUXQwb1ZDZ0s0VlNxSVVXaWxVTENEOVFGclVpS0NvQ1JVVDVheDlVRkI3Z1FhamdvNCtnaUFvdW9LSnNRZ1ZCd05JQ2hkSlNTa3UzSU5DOWhTNTB5VGJMdmZmLy9aeDdiakpKSnNra21abE1aajd2dm03UE1zdWRsTkwzZk0veVBaYktNMXpYemJ2UFJBZ2hwSEN3TE1zMTFWNGpvNkxMa0RncFgwSUlJZG1peCtMTmhMeTdKYm8wSk5zVGdWSytoQkJDc2tsUDVObmhhOU1WYzVkRjE0RjRrL3U3STFCS2x4QkNTQzdwcW9SYlB6L2w2OU1SY0plRWx5VGUxcTlMYmpmWFgwL3ovVXU3OWprSUlZU1FqTkNZaG9DUGIvR2NkT3FkQ2podDZhVVFiOHZTRjYwUnFWdVNPa0syd2xiS2ZrSUlJYVMzY2VOdVNtbGFNU05UeUxwWnhxMUwwRlR2U01CcGliQ1ZlSlBybm5SYkNSZUNkWU9iZEgxYk1PZy92NGxBSU5DbWp4QkNDT2xOSE1kcEljdERiTHRacFBad0YySk9VOExOcjJ0SHdKMUtNSVY0dmJhUkxvVHJ5eGFpaFZqOUMwK1RHMXVCdlMxbGF3VVkvUkpDQ01rdlhNZUxlcDMrelJJV0I3cStsRkVlRkk4N0xVVHNEMXQ3SXZZdjRKY3BCZHloQkZPS3Q1VjB0NVpzRmM5NnNnMEdnd0dJRm5LMXhNUDZoYWdMOGlyOVhycE9DQ0dFNUJHUXJLbENtN3FPUGkxaytZVVNsMTFsaTRNZE41RklPRG95Ymh6bU5FbTRXY0FndWQ1R3dPMktVRzdqUCtaSkYxZVNlRlhwNWdBaTNWQW9GSUIwZy91RFlsOVJMV1NMMzcyYXBScThlMWhXZytqWCt4MXRvQjhuaEJCQ2VnRzQxVlJWbVJHdXh2UzdicG5ybHJxT1BBTHhRcjlpWHdtRUU0NERDVVBBYlNMaDhjckJTODBGbXQ1WGxOZGNOMlVMNU8zOWZwVGU1Yy90VnFnQW90MWs2UWJDQVUrNzhpc1FiUXcyb0JUazJmQXJDS2dvV2w1YnZ6TklFakVoaEJDU1U1S0VDNjk2RmZrVjhmclJKMEM3VHFuL2V3VDYxUUlXKzdhVWNGTVUzSTZBUlg5K3U2Mzg1RVorbnlkZFhDbkVHNjROQnlIZGdEZ1l2eXlSYmhRbDR0OTRjd3dzcjVJeUhsQnhKZDFhdlByOVcwalk5QkZDQ0NFNXBFbUdzQ3lLTU1xd0owNVhXbEtEZHJWdzNSTFhGdVhhcGZnOVVtcExMd1JzSnlvU3R1QU1pa1p0Uk1HcVR1VGJpWUJiU0srcjRnMkdneUVyYWdXam9TZ1VIQW9rQWlFdDMwQThGRTlJNlExQUIvRStscTNuZ0hYMGE5Njd0WUFKSVlTUW5PT0wxMnZvcHFOQ3VxM0ZHNUlBVjRRc3Y0Y1NJdHdFSkd3bjdFUnBTU25pWDAvQTVZbEVQQjYzbXlMZ2ZaYlRhaEdXZnY4MjhtMGxYciswMUNvVndCenZ0b3B0UVYrOHdVZ3dKS29OQldMUlVDd2NERXRJaTFaWVBrdFlaQnNTMFhvU3R1eWd2RVBRdGtYQTNwQ3pKMkQvSG1iWUdRL3BOaUdFRUpJajRGbFQxUTM1M1p2ZmhYeWxIZ3hpdmplRXFOZDJneUpkeDAyRWdrNWNTemprU3Vra1N1SWxjYWRFOU50S3dOYSs0WGJTSWl5OEgzQTdrNjkzU2RUclZya0JMSzdhRVlrRW15TGVrbUE0R285SzNCc01CK3hBU1NDWUNDY2NLWjJBeU5jTzI0NEZDWWZsSmtFbG4xTFVLdEtWUjFEYVdzTE45L0F1UWdnaEpKYzBpOWVyUTdxdUVtc0ZNZFFNQWJ0QjJ3MklkRjAzRVVUcEJPUFNqb2wwNDZGZ0tDYkNqVHRCSnhhUnlOTU9SK0xTU3NUTDQ0bFlMR1lmVW5lSW5XTCsxeE92Q0xoSmZQTG1mcjFaaWhMMStzUE5rVWdrRktvUGlXNGw2aFh4U3NSYkF2SGFyaDBKQkVXOGJpQWkwWGVKU0xmRWN1VjdBT1RyV0NGNUY1R3ZsckFXc0NkaVpkbHlhUW1MakhGVFFnZ2hKR2NFbStVTDZRWjFvVVVwMHBVWU54Q3c1Um1RYnp3bzhvVjRIY3VKQmkwM0p2V1lyZ2VrakR0UkorUkkvRnNTdDBNMjJuYXNQSmJBL0cvUzhMTXZZS0NqMy9ia0cvQ2pYbis0dWFTK0pCU1U0RGNRQzRUaWtYaEV4QnN4NG8wRVhDY2luN1JVM2k0aTN3SWlJbDB0WUVTL2ptdUY1ZjB3L3lzL214T1EyME8rV3NDaVhuMVBpQmdsSVlRUWttMGdXcFFpMnlZaDZndnlGYUdKcGp6eFdtNGk0S3E0MkRJdTdaaWxuS2hyQlJvRElsN1hEalo2TXBaU290K0VCTHlSVUNSbXgrMEVocCtqMFdoaVNHeUlrMkx4VmJ2eTFXTDBvOTd0cGR1RDRYQTRHRzdFYjJhNDJZR0c3VkxiRFpiSzV5eVZUMXNtc2kyVEQxd3F3aFVST3hDeENOZ1ZBYXV3b3lRQ2xtQmU3b2ZGVjU1OFhTMWMvMnFGSHBZbWhCQkNNa3pUUEc5emFYbFNsTXNSRlVLVUNTTmVXMWtCaVhUZHFQZ3JKdFpzRkhrMU9McDBHaUJnVzlrTkl1Q29DRGdhbGwrWS83V2pkdHlQZnZYY2J4cnk5YTdYUlk1SXBsRzFLWWk1WGovcURTWmlKUmh1RG9wMEplb3RDNnBnbVlpMlRMNE5sSXQ0cFhSRndKYUkyQzExQTFhcDNBYUpKMHZrcmNQeXJnanlnL0ljTEw3eUJOOTgrU1RYQ1NHRWtHelFMRjcvd2p5dkV2R0swS1NkRUk4bHBKNFFmMFhGV3hMeFdsRXRYbVhWTjVkT3ZXTUZSTDUyb3gwUE5pYXNSR01rSEluYkV2L0d5K0x4cHJuZm96RFQybnl2SnZtMkduTFc4dldIbkp2bWVrdUM0YmdkanlEcUZkTjc0aFhwQmxTZ1hMNGhWTWlIRXdGYjVhYUVpRXZsRG9oK0kvS09ZYmxkVU80U2t2Y1hDY3NqZm9TZExGd3pERTBJSVlSa2pWYkR6ZktiYUV0SHZGanRiSXNiRTFMR3BUTWhMbXNVTTBXbDNpaUtxaGMzMTBHOGx1dlVTZEFwYlV2YURxSmZ5TGVoUkdKVUorekVZNUZZREN1ZkQyNDgyRmE3SklKdW52ZHRJMTlmZkFGL2U5SDcvZDRQUmVvamlIcERJVnZlcWlUa3k3ZGNERnJ1cUVBRnhDc0NycEN3dkZJK1pJVW5ZQ1VDVnFYeS9oRnBsNHFBRWZtS2VFWEFXRXVHZStqb3Q4VjkvWklRUWdqSkprbnkxVnQvb0dOYkpPUkZ2a2dXNmMzenhpRmZxVGVnRkh2V2lUWnJwUzdpdGVxc0FPcTJ5RGRRTDlGdlEwTEtFc1M5b1pKWW9pRVJpMWZHN1ZSRHp5SmZSN3pZS3VyRlplWjdQeWovSU9RUE9jZEV2aUUzVktybmV1TkJIZTBHTExkU3pBOEI5d3M0cWxMZVVRUXNyL1FrWENabFJHNVNLbmNya1hwSWZzU1FmTHZROGhVSnQ0NTgvWklRUWdqSkZyNTRnWkdoRmlPa2krRmhCK0lWWDhYRXk0aCtJZDRHVTliS0sycWxYaXZHMmg5UVRxM3RXRklHNmlVb3JRKzRVZ2JzYUlrbjMyaWlNbUVQYkdoSUpPMzUxUUp1Vjc3dTIyNFFlM3QzbFpXRndnMWh6UEo2UTg3K1hLK2w1ZHRQcnNxQUxRSzJBdjNrbFZYeVppSmpTK1NyRUFWaitMbFU3aU1Sc0ZVaXNwWEkxOFhXSXh6d2ExWTk2NlFidUt0L2IwSUlJU1JiTkl2WEczcVdTeS9BZ2dtMWVFV050c2c0WnFMZm1MaXMzb2kzWHA2OVgvcjJpN0pFd3M0K0o2RDJTeVFNK2RhSkcrdDFDZmtHUzZLSnhrUzB4WjdmNW94WFRtcjVtdm5lWlBtR0lxSnhML0l0OCtRcmthMFY3T2M2RXZGQ3dvNnFrZzhFQWZlVEQxZ3BQMHFsdkJVaVlJaTNWTzVSSWo4TTVuMjFmTDJoWjdtSGYwOVB2b1FRUWtqMmFUWG5LeG9TSWZyeWRXMnhva2pYZ29Cakl0NTZJK0I2TWRVK3FlK1hWK3gzVUhkRnFTSmZLMmpYT2lKZWlYd2gzMGFzZWs0RUpQSTFXNDY2SkY5L3NaWGVZcFFJbG1CdnIwUys1ZDRpSzZmQ0U2NUV2SzZxRWdGWHlUdFdvUTRKeXh1SmdOMEtMVjdsbHNtSHd5R0VJbDhkK1lia2NZbDhkZFRyQzloVE1DR0VFSkpOMm9oWExndDdleUZlblhZaUlUS0t1WllyOHZVaVgrbXJrNWZWaTZEM3lYUDJpZWRRN2hWcmlYd2xBbmF0V3ZGY1hTQVVxSFVDanNnMzNpamFqTVpMNC9ITzVPdUx6OXRtTkZBRmtkV3FyTEVzSENvTmhRUHhRRGhSbWlnTHVuYTU3UWJMNUh0QnYyQUF3ODdCS3ZuSVZmS3EvdktXL1MyUnNKVFNyd1ZjWWNTTE9kK0kvSEJoUGVlTFBiK1dDQjVianVSSDF2ZHN2ajhoaEJDU2JTQkJyeFFSb2hRL0lmSzF4VlcyYURHS29XZnhWRlRpUW9sNlZaMUl1RTZlRGZIdVJTblcybXM1emw0cllPMnpKUktXcUxjMkVFclUyckZnWTloS05DWUM0VVk3YWllaTVkSEVRZnNQU25SZHZtV2hrbUE4R282cmNGblFzc3NkS3lTWFV4bTBKTXAxSWQ1Z2Z5bjd5eXNIeU50V2lZRDd5YnRMUkd4SjVPdnQrNVdmS3lJUzFpdWU1WWRCd2cxRXZONWhDNVF2SVlTUTNLTGxLNytKa3J4RlVHSWhXNVNFekZaSXNHR2lYbXd4VW5YeWNKMElzODcxb2wzSWQ2LzRVMHBMU3JYWFVSTDVZdUVWNUd2Mis1WUVTaHBGd2ZGMDVPdGRPRUt3dFh3VHNaSzRDcFdKZE11REtsanU2cWpYclFvNHlvdDZsUm9nYnpOQTZsWHk3YUZLUGlnRVhDRS9pTWpYTFpkUzcvV1ZlMkdmcjMvUUFpTmZRZ2dodllHV3I1akhiUDhST3pWRnZsWUNLNTExMUd0WktHdWxqYTFGV09Gc3hPdnVsVmZ1UWRzSlNCdnp2bGg0NVloOFZiQ2hlL0pOT2t3QjhnMlhoeVBSUkxRa0xKR3YzdC9ycjNSMjNLcGdRRW5VSy9LMTFBSHlsZ01rSE5menZpSlhrUzhTYjFqbFVwWkppYmxmUkx3NDZjaVBmUFVsZHpmaTFaK0RFRUs2ekR2cjFxaHJycjFhN1crbzErMmhndzlTLy9lLzk2aUJnd2JwTmlFdEVaMTZ2eHY1eWlXUnIzaEtSNzZRcm5SRk1md3NUNm9WVFlsOFZhMDRlcStJU2t0WG5yY0hVYTh0RXJZQ1RmTGQ3MWloeHJpS04wQytkc3hPSU0zazRQckJpYVFjengzTEZ6bWRTeHRMTWVkYjBrcStlbCt2M0JnTHJTQmZSTHdENUxVUy9TSUt0dnJKQjBMMFd5RnZYVzZHbmt2bFE0dDRsWWhYNU90SkZ5dWVrKzlOQ0NGZDRpOFAzS3YrNitZYlZLSXhxaW9xeTlVQlZlVzYvOE45OWFxdTFoUHhKYk5tcVZ2bjNxbnJoQmkwZkZHS05IMEJtL2xlTGQrb3Q5SlpSVVZPRXZGYXRVM3loWGdoWUpHdkkzVjUvUjZ4SnVaODl5ZEV2a0VUK1lhOU9WK2Q0N25IOG5Vc0I5bXNkT1FyTis0dlpmOEE1Q3ZpbFZkaXpsZjZUUFNyRTIwb0REbVh5Zk5Nbm1jckxDWFNUUHBialhEaHgvYnZUd2doYWZIYXF3dlZwMmFkcjZxckI2aWJMcGhvZWx0eS8wc2IxU3R2dmF0Q3BSRzFhZTFtMDB1S0dGKzZNQTdxNW9JTUlWOGQvU2FrSFpWMlZPcGF2cUtvT2gwQmkzRGxPWHJvV1Y3M29jaDNqOGdYaTY0azhyVkZ2bXEvQktnTkNaVm82RXkrbnZ3NlFaNkl3V0V0eDZRNnFsNUw2czJYTDNPOWxRaDFKTlR3WHVOSlZ2cjFjN3orNWlGbzh6cGV2SGp4NnZ6NitweHZXc0Z3MExwNjVuaEwvbEZNZVgxeDJxSFdsMmNlSjNGSTFCSlpwM3dmWGtWMStiN3hFajE1L3BGK0V3emk3NDB1VGR0Ym4yU2UwK0xDRXowRHBxQzkvbVR3cHQwRlc1TDlHL2dmS1BrQ1RXMzVUWmVpWGI4UHBLcno0c1dMVjZmWDVrMmJyVHUvT3QycTdsOGkvNjZJYTl1NUpoOHh3UHJHMlpNdGlaSlR2Zyt2b3J0OC9IcXF2dGI0d1dQVGE3QWgyTlM3UlZyRHpqcTdGVlk3SzZmQ0xMakMvbDY5dDljTnVBUDAwRE1XWFNscDYyUWJldDYzVWtMMmN2bmJqeFhQcGRKR2hxdXdHWExHU21mdm00V0gvQy9TK1RjRlFnZ0J1M2J1VU9PUEg2dnV2bUtHNmVtYzd6eXdXSVVqcFdydHNoclRRNG9OOFYzenNMTTBteTY5NnRteUxXL29PU0ZQdy83ZXFMZ09aYTI4cWxhZVZpdVdTcDd2M1dNNUZvYWhNZlM4M3dyWSsveGhaOXV5RzBOV3FLSEh3ODZkMDBhY3ZzenhlNnZIdE94QlUwbnhFbEpZUUk1MzMzVzdPdWZjbVdyTXBGSHE0QkhWWGJxR2pSNnFacHcrVmQxNnkzWHE2U2NmTmUvYXpLL3YrWmthUHJScks1bnZ1R2lLMnJOcnR6cmg1TlR6dzZUdzBiSVIvS1lwUVZzSHRYUVhYdFQyT1QwZ1E1R3ZkWUM4RXhaZStaRXZ0aHNoOHNVMm8zSzVSMFRhSnZMVmUzMHh0bzdUamZROWsvNHdDQ0VaNUQ4MXE5VU5OMStuMXIzM250cThhYk1hTzJhVSt1elo1NnJaVjgweHo4Z2NpMTlab0g3L3gzdlZ2SDgvcjFjZnQwY3dIRlJEQmg5b1dzM3MzbHZYdEVJNUZSK2Zmb3E2ZU5iRmF2S1VVOVN4MHlhcUFaVmw2dVlMampPUHBzZnNYODNYNWZZTk8zVkppcE9rQ05oYjZhd1hYK245dmMyUnI3ZkhGMmY0SXZKRmhpdnM4OTBqejg5STVFdjVFbEtBSUxxRGJBRWl4TkVIWTFaSXFmcFlRaTFhK2E2dWc1ZWVYYWlPSERYT3ROSUhrZTBQZnZodDlkaFRUNWtlRDl6cnVFTUhxUkhWRldyYzBFclQyM04yN0l1cGhldDJxRmZXYlc0aDZJbWpEMVduVHhpaURxc3VNejBkODhPSDMxQTdkKzZoZklzY3l0ZmNrL0lsSkhOZzJCYlI1V2VtamxPbmpxMDJ2VzE1Wk1rVzlkenJOZXJ4Qng5UlUwNDYxZlNtQmxIdFkzOS9TUDMrd1FkTmp5ZmFUMDg2TEtPUzdTcjN2N3hCMVd6YnJZVUtacDA2UVUwZWVZQXFqK0NmbDdhczM5bWc1ajc4S3VWYjVGQys1cDZVTHlHWkFlSkZOSGo1akNOTVQ4ZDBKQ05FdHhkODRWTnF6VnB2Z1JMMjAxNTkybmcxcUtwRXQvT04rcWl0N3BuL3RxcFp2MDIzenpscG5QcmtzUWZwZWpJL2ZYcXQrdjUvM2FqT09PczgwME9Lalh5UWI0WVdYQkZDZWh0RXB5QmQ4UUovdUJZTG01TDV3c1huNm5sVmlGY25zYmh3bXA1ZnpWZnhBa1M3MTV3eFJ2M2t5OVAxWjM3aWxkVmF0QXZXdFB4aWNlakFmcVpHU085QitSSlNBUHpsZ2QvcWJFOFlkdTBxMks3emY3KytwOFZxNDEzdmIxQ3paeDZqSDh0MzZiWUdFc1pueG1lZkpEL0xjNnMyNllWV2lQSlhiNm5WUSsyRTlEYVVMeUVGd0RYWGZWZVhIYzN4cGdQbWNTRXRSTSs5T1plYktmRG40WXY0bVpWYjFaM3psdWordVQrL1E1ZUU5QmFVTHlGRWpUcnNFRjErNjdTeHVpeEU4SVVDOCtFQXcrbVkweWFrdDZCOENTa1FzTUs1dTV3K1laZ3UyMXNsM0JlNTZyY0xXbHczUDc1Q25YZkNjQjBGWDN2QmlUcERGaEtBWU1pZWtGeEQrUkpTSUtSS1hKRXVHR0xHa1h6WkJLdVJiM3owVGZYMVh5L1ExOEsxdTh3ajJXSE91VlBVNTA0NVdzMDg3aWgxMkpCQjZ2MGRINm9iLy9xS0Z2RXIvOW1wSlR4dXlBQTlaSStNV29Ua0VzcVhFS0k1YW1qUDVvdmI0N0dsVzlVM2YvZXltdk9IbDlRSFpqOHVxTzRYTWJYc01HSmdxVHBsOUVEMXFlT0hxTytjT1U3ZGRlbXBUZGVXM2Z0MUpIenh0QkZhd2g4NWFxaGVhRVlKazF4QitSSlNJR3phMHJNNXpPcktVbFBMSEJ0Mk5xcm5scjJ0RXZHRTZWRnEydEVqMVRrbmp1M1ZCVjJRY1ZrWUtRYzhJR0VNMnlNdFp1dHRWNFJrQXliWklLUUF3TndsRGcxQUZKY3ZZRmo1cnd2ZlV2MHF5OVdaazBhcTZXTUdta2Z5Rnd5TmYvdDNDOVZISmgybm5uanNXZE5MQ2cwbTJTQ0VaSVIvUFBoM1U4c1BJREdJOS9Zdm5heHV1M0J5bnhBdndJSXpmSUY1YmRrYk9qODJWMFNUYkVINUVsSUE0SEFFblBxRFhNZTlEUTVCdVAzSnQ5UXZManUxejY2ZWhvQnhNQVZXUkZQQUpCdFF2b1FVQ01PSERGV0wxL2ErZk90ampycmh2R05OcSsvaVp3dTcrcHJMZEVsSUpxRjhDU2tRUGpyOVk4cU8yenFOWW04eW9qcnpDN2Q2QTJUSFFnVDgvTUlYMWQxMzNXNTZDY2tNbEM4aEJjSUxDLyt0UzV4U2hEbFgwakhyZHphcTIrYXRVamM4c2x4ZGVjOEx1djdyRjk1VmRhMys3SEJRdzQyM3orWHdNOGtvbEM4aEJRREU0SisxaSt4Ti8xeXhYWDNuZ2NXNlRWcnk2Skt0V3JZL2Z1UlYxZi9BYW5YVUVVZXFyMzM1WWwxZnZtNmptdlA3Ri9Yam1Mc0dtTGYreFBHajlQd3ZzMkdSVEVINUVsSUEzSDc3amJyRVBDV09DVHgvOGxCMTFSbkg2RDdTREtMYzU1WjVweHJkL1l1ZnFWZVh2YW1lZlhHUit0azk5K3A2WFN5bVBudmVPZnJ4bXg1K1RTMHdXYmp3NXdubTNIeURMZ25wS1pRdklRVUFvbDZjWVp0OHFwRi9WaS94K01aOUw2bTk5VkgxdHdjZjBKTDk0dGV1TkkrMDVIY1BQcXdmSHpmNktQWFhCU3YxVURSQTlJc2tIRTgvK2FodUU5SVRLRjlDK2poSWkvaVYwNDdUUitlUjFDRGlEWWJENnNNOWU5Vlo1MzNXOUhhTUh3bGpLQnBEMVloK3YzSDJaSFhKbFZ6OVRIb09NMXdSMG9kQklvaHQyN2VwdTc0NjNmVGtOeGpHZlhqUmFyMHF1eU1HU1JSLzFjeHhHVG5FSDNPM04veGxrUlpwZDZrb0tWRzNYM0tLcW9nRTljSDhsOHlhcFc2YmU1ZDVsUFExbU9HS0VOSnR2bnZ0VlRvUnhKVm5UREk5K1EyR2J6R01DL0dXbEpmcFJVNFlBdll2dENjY1BVWS9kOGZPUFZxWXE3ZlU2blpQK1BNcjYvWDllZ0plLzlqclczUWRad0kvOFBmSGRKMlE3c0xJbDVBK0NvYWJjUXpnSFJkTk1UMzV5VGZ1ZTFFTEYySjlkZGtLMDlzNTM3cjhxK28zdjd0ZjE4OCtjYXo2NUxFSDZYcFhlR0RSUnJWbzVidHErWnR2cUtQR2pqZTkzUVBSTDhSNzJVZEg2dWgzKzRhZDVoSFMxMkRrU3dqcEZoRHYxQWtqODFxOFNQYUJMVHRUSmgybk5tN2QwaVh4QXF4QXhsQXhvdUo1cjY3Ujg3WmRCZUlGblluM3YvL3IvMVBmdk93cnV1d0l6UDhDU0JpSFdSRFNYU2hmUXZvWWZyWWxISU9YcnlCUnhZOGZXYXh1dmZsNnZaVm5ZUFVnODBqWHdRSXB5QnREMGY3SzQ2NHc0ZWl4cHRhV2RhdFdxbktKYUgvOHM3dlViMzcvZ0M3UlRvVy9CUWxjUHVNSWZZclVGeTQrMS9RUTBqVW9YMEw2R0xmYytUTTFmR2ozWlpZTGZ2eVBsYnE4K3RvZjZMS25RTjRqRGp0VVI1NUwzMjAra0Q4ZFRweDhncW0xNWRhYi90dlVPdWV5SzcrdVMyVEc4a0hxU1VLNkErVkxTQjlpOFNzTDlGN1Q3NTk5dE9uSlAzUjJLSWxTZTdLNk9CV3JhLzZqeS91ZTdkcnc4OHpUVHplMXRxeXVlZHZVT3VlazZUTjBGTDNzdmQyNmpXRi9Rcm9MNVV0SUh3R3BEVDgxNi95bTAzYnlFVDhqRklhYnM4Rnp6ejJqeSs0TVA2Zml6Sm1mTUxXdWcyRi9KRGFaUGZ1THBvZVE5S0Y4Q2VralhIUGRkM1dabk1VcTM4QldJb2kzdThQTjh4NzVxNzUyN2ZqQTlMUUUwU2NXWVBrTG45TGhuYmU5ZEpLcCtPOGYvNi9hdEdXektpbnp0aUtoUkxzOVZyNjFSZzNzRnpFdHBhNCtiYng2N0ttblRJdVE5S0Y4Q2VrRCtDZnE1UHRjTCtpdWVLZE1Pa1o5N3NLTDlUVjgyRERUMjVaME0xVDV2UHZ1ZTZhV21vR0RCcXM5ZS9lcTU1NTlXcGRvcCtMSlIvK215MEZKOHMxRUVoQlNuRkMraFBRQmNLSU90cmZrODF4dlR4SmkvT3kybTlYS1ZXdE55K09BQWYxTkxUWHAzdThQZjMzWTFEcG02cWtmTTdYVTNIZnZ2Ym9jTjdSU2w4bnd1RUhTVlNoZlF2S2MvOVNzMWlXMnQrUXpUeXpiMEpTaHFxdXNmMis5cVRVVGJXZ3d0YmJnUHMrKzVXV2M2b2pLeW5JVnEyLy9mYnJDMDgvT043V1c0RXZSbDc5Mm9Xa1JraDZVTHlGNXpnMDNYNmVDWVNTRXkyOTI3NnRUSjA2ZWJGclpCZmRwaUNWTXEzMk9ISnI5K2ZFeEIvZFhyeTE3dzdRSVNRL0tsNUE4QjN0SmYzelJOTlBLWDJwcjZ6dmMxdE1SeUdiVkdzekJ0Z2Z1czNGcjUwTzlTQVdKNlBmRVNjZWFudTZCVkpmZ3F2L1hkcyt3dndBTzI4QUlTUmZLbDVBOFpzYnBVM1hVV3g3Si84aTNwOVJIWStxdmY3NWZTeGYxcWRNN25vTk5seDkvNFNONmxYSlA1bVdSWS9xL3pqOHg1WHl2RDdhQjRaUXBRdEtCOGlVa1Q0RjQxNnl0NlJOUmI2WTQrL3pQcFNYZFVWMDhKQUVITXh3NlpHaTNCSXdERlE0ZE1rZ2RWbDFxZXRyeWt5OTdSenJpbENuazNZYUVzUytiQzdGSWUxQytoT1FwRUM4b2hxaTNxOVNzV1dWcTZlR2ZpSFRLMUpPYXRneDFCc1E1ODVTcHV2Nk4wenBlU0liL1J0ZGVjS0w2eFBHajlFZ0ZKSXg5MlZpbGpxTWZDV2tONVV0SUh2TDBrNC9xTXAreldiVUcwbm4yR1M4RFZUN3l5OHMvcXVwcjk2blB6cnBJUjdQalJoMnBSZHc2T3YzamIzNnB0emtoVWw2MGVLbCtIUTdSNzR6RHFzdlUrWk9IcXJ1K09sM2RmY1VNZlgzbHRPUFUvWTg4cEtOaFhPZWNPOU04bXhRN1BNK1hrRHdFLzFCRHZQbWN6YW8xT0R0M3kvNUVVdzdtYkhMK1dhZXIxYXZlVXQ4OXUzdG45TzdZRjlPSDdLOWJ2OVgwdEFSNW15K2FlcWhwTmZPQnZHN2gyZy9VdXUxNzFLWldDNzZHRHhta1JoODhRRjN3a2RRSlF1NS9lWU5hdkhhRFB0dDQ3SmhSYXY0emk4d2pKTmZrdzNtK2xDOGhlUWFpM2t1dXZFeEhUbjBKQ08yR3Z5eksrSUVLcVVEaytqbDhPUmt6MFBSa0J4eU5lTS84dDFYTittMm1KejB3Qjl4ZXRJdy9wK3YvL0xLdUR4cytUQzE5cWV2bkZKT2VrUS95NWJBeklYbkczSi9mb1NvcXkwMnI3NURyVkl2amh2UXp0ZXp3cTMvL1IvM1gvUzkzV2J6Z1o4K3NNYlcyNE04Snc5RUFjOFArK2N5a3VLQjhDY2t6c05EcWpvdW1tRmJmdzk4VG15M2VOb3V0c2lYNy8zMTZyYnJpVi9QVjhwcE55azdZcHJkcnRCNlNiczNra1FQMHlBYXlZOTE0KzF3ZXlsK0VVTDZFNUJGakpvM3FFNGNudE1lTm41K3E5OFIrZWRiNXBpZXpRTHdmT1dtcVRweVJhVERFZk4xRHk3b1Y2WFlYcEF6RjNENFNxV0NlbnhRUGxDOGhlUUxFdTJmWDdydytQS0V6RUkxaTFmUGZIcDJYbFQydUU0ODlUdWRxUnVLTVRQUER2NzJtZHUzYWExcTVBNHZxL0lQNWg0MGVxa3RTK0ZDK2hPUUpFRzhoOEtXUGV0dWp6anJ0NDdyTUZQNXdjN2FvcjJzMHRkeURnL2t4NHBGb2pKb2VVdWhRdm9Ua0FVakVnSWpSejVUVWx6bGg1QUM5TjNibFcydWJrbFQwRkVUUmlIb0hWUTlRdDE5eWl1bk5YMjY2c090Wnlmd1JEMGEveFFIbFMwZ2U4UHNISDlScEpBc3BteFVFakNRVlNGalJrMFZZZUMwU1hrQzhONTQvTWEyRUY5MGhHTXJNKzBLOGc3dTVHQXhmdmhEOU1pMWw0VVA1RXRMTElBOHdoaHdMTVkwa0JIejQ0QUY2RVJiMjVxYTdFQXREek1PSEhxSmZnOWQrWmVaRUxkNXM4dU9McDZtQkF6cyt3TDhqSU4xZlhUR2oyK0lGK0R1QWJXYkhUdU1CRFlVTzVVdElMNE85bmhlZWxOOEg1ZmVFYjU0K3V1a29QaXpFZ2xTUm9hcDFqbVVJOStkei8wZW5mY1FROCs0ZHUvU3E1azlNR3FXSHNyTU5JdXJ2bjlQMW93ZkxLMHA3Rk8yMjV1empqOURSTC9mL0ZqYk1jRVZJTHpKNzloZlZFODgrby9NQkZ3c0wxdTVTNjdidlZTdmYzYUpUTFNhRDA0T09QYlJhamFpdTZQRDR2bXlUbkViU0I2a2p3ZGdoL2RYNFlkbE44REg3Vi9OMXVYM0RUbDJTekpJUEdhNG9YMEo2Q2YvSXdMNldScEprbng4Ky9JYmF1WE1QNVpzbDhrRytISFltcEJmQWdocUkxOS9mU1VneVgvMm9kNFFoRjE0VkxwUXZJYjNBbDc5Mm9kNWFkUDRKcVUvQUljVU5qaWNFU3hhL3FFdFNlRkMraE9RWVJET3ZMWHREei9QeW9IelNIamlZLy9GLy9OMjBTS0ZCK1JLU1k4WWZQMWIvdzBwSVIyQmgxNUtWSzB5TEZCcVVMeUU1Qkt1YndmbVRtY1dJZEF4V2UyTWJHaWxNS0Y5Q2NnUU95WC9zcWFlS2ZwSFZxczIxTFM1Q2loRnVOU0lrUi9oSHhoWGIxaUxzbVgzczlVMXFlYzFHMDlNeFo1ODRUcDF3K0FFWlMxclJsOEYrWDI0M3lqemNha1JJa1lCaytkWFZBd3JpNElTdThKMEhGcXNiL3ZLeUZ1L29ndy9XZmJYUldMdlhqMjY2WHMxN2RiVit6ZXg3NXFzRmEzYnAxeEJTYUZDK2hHU1pXMis1VHFjTHZQbUM0NHBxZFRQa0daRHYrWmRPbXFpdlhYWDE2bzNseTh5anFibjYyaDgwaWZpdmYzNUFQYmh3aFg2ZjZ4OSt3enlqZUtpUHRzeitSUW9MeXBlUUxQTi92NzVISDV4UVROd3oveDFkbmp2NlNGMkNuZnYzcWFQR2VzZm1wY05aNTM5V0Mzajh1REZxeDY0OVRlOVpMS3pmMldCcXBCQ2hmQW5KSXVlY08xT1gvbG10eFFBaVZRd3pJOW90Q2ZUc254Z0llUEViSzlUR3pWdjBlK0s5Zi9yME92Tm9ZYk5tNjE0MVlPQ0Jwa1VLRGNxWGtDeUJCVlpJcGxGTUM2d3dQTnl2ckZ4OWNlSXhwaWN6SERob2tCNkt2dlNTaTFYTmhxMWF3blVGUGl5N2ZNTUg2dmp4NDAyTEZCcVVMeUZaNEQ4MXEzV0pGSkxGQklhSFAzYjRpQjVIdk8zeHMzdnVWYzgrKzR5dTMvRFFVbDBXS2poWVlmZ1E3Z2N2VkNoZlFyTEF5VE9uNnl4V3hYUlU0SzFQdktXcSsxV3BRYVVSMDVNZFRwbytRMGZCSldWbE9nTEdpdXBDNDU5dnZxL0xTNzk2cFM1SjRVSDVFcEpoTU55TWJVWEZsc1ZxNDdZZDZ0Tkh0WjlBQk1QUk0wK1phbHJ0OC9hYXQ5SjYzcVl0Mi9TQ3JPcnFhaTNoUjVac01ZLzBmWjVjNnMxckh6bHFuQzVKNFVINUVwSWhGcit5UU8vbkJkaFdWRXpjLy9KR0hmVjJ4T2ZHamxKdnJWeXRLaU1sYXNweHg2aHZYZjVWOWVRamYxUDMvK1p1WFlkdzhkaHhFeWVwMTFldU1xL3FHQ3pJV2xYekg3MkY2YmxsTlFVVENkdHhiak1xZENoZlFqTEVsNzcrTmIyZmQ5YXBFMHhQOGJCNDdYbzF1bnFnYWJVUEJJd0llTlhxdGVxM3Y3OWZmZTdDaTlUc3E3NnA2Nis4MWp5SGU4amdybTNOd2hZbVJNR2dycTVlWFhYdlFwMVpxeThUeXZMd1BlbGRtRjZTa0F4d3dza1RkUkw4aWFNUFZaZlBPTUwwRmdjWTdrWFVpYTFGbWVDdmEyclUvb1o2UGEvYkdlTkhIYW4rL3ZqZjIrd2ZSbVFOd2Z0OFl0S29Qak1Oc0dETlR2WGdncFhxaGpuWHloZVRPYWFYWkpKOFNDOUorUkxTUTc1dzhibnErWVV2RmwzT1poOE05WUpNeVJmRUhFZjljZmtLTmVkYjMxQVhYdkxsTm5MRlVEVWlabkQ2SjJhb1I1NzBWa0MzQnMvNzkvUFBxWWNlbTJkNjJqSnF4QkIxelJtalRhdjNRVDduajB3NlRqM3gyTE9taDJRYXl0ZmNrL0lsZlJYL3NBVGtiQzdXZy9HeklWL2dDemdWeUJOOWVQOHF0ZUtESFdycmh4L3E3VWRZQmQwZW1FdkdjRGVHdlpOWnZuTzNXcmx0dTRyR1krcnV5L1BqeXhNUFU4ZysrU0JmenZrUzBrMFE4UUtzYkM1VzhXWVQ3QlgrN0lUeGF0cmhoK3ZGWEJPR0RsVm5qQjZsRTNpY011UmdOYXlpWEoxNStBajkrTXlacCtzb3R6VS9uL3MvYXZqUVEzUzl0WGpCeE9vRDFlZkdqOUgxZkRqZWtDa2xpd2ZLbDVCdTRBODFJK0l0dHBYTnVhUXFIRlpqRCtpdnR6Qk5PV2lRRm03ckJCNTRIRUwrK3RYWDZBZzMrYnJ4NXR2VUVlVVZIVWJsZUQ4SS9LNG5sNWllM21QdXc2L3FJV2RTK0ZDK2hIU0JYVHQzNk1WVi9od3ZJOTc4QUFMOWlnZ1lrazIrTHA0d1RrZTNuUUdCZzk2TWZ2MVRqRGpYV3h4UXZvU2tDZmJ4amo5K3JGN1ZYS3lMcXdxZHRkdjJtbHJ1dWY2aHBXcnNtTFpENDZRd29Yd0pTWlB6TDdsUWw4VzRqN2ZRMlJlUDY3SzZzbFNYdVFicEpPdHE2OVcxVjMvSDlKQkNoL0lsSkEyd3FubEFaWm1PZUU4ZDY2MXdKb1hEdTN2MzYzTHMwSDY2ekRWUHZPSWR4SEhHV2VmcGtoUStsQzhoSFRCbTBpZ3QzcWtUUm5KaFZUc2dnVVZmQjl1TnNOOTNjRldKNmNrZDk4eC9SMmV6V3ZYNkd0TkRpZ0hLbDVBVVlHRVZwQnVQTnFwckx6aFJYVHh0aEhtRXRBYVpvNEtob001TTFWZkJQdC9MWmh4cFdybGwrYnFOYXZPNkxXcGdkZGRTYXBLK0RlVkxTQXBPLy9STVhkNzBtUlBVWWRWbHVrN2FaOExJb1RvbDVEdjdlbit2YkhlcDZJV1Y2NFYwRWhQcEdzeHdSVWdTTTA2ZnF0YXNyZEdINEJmVFdieVpBSm11RHVoWHBUN2N2OC8wdEdUSUFRZW9rNGNOMFh0Mzg0bS92LzJ1R25iSWdKem41UDdodzIvb0EvTXgzTXlvTjdjd3d4VWhlWUkvekF6eG5uUFNPSXEzR3h4NnlDQXQzcVUzMzliaStzUFhacXNyUGpaVDdheXRWMzlidVVyOWR0bHlmVzJ1cXpldjdEMGczcDN5bVhNdFhtU3lnbmpQUGZOTWlyZElvWHhKVVFQcG5uUHVUTDEvRjR1cXNKcjVrOGNlWkI0bFhlRjc1M2lISDJ5U1A5Tmt4aDg2UWwwNjQrTnEwZlUzYWhuLy9LSXZxUm5qSnFpbjE5Vm9DU09IYzIrQSswSzhaNStZK3dQcmtjbnE4UWNmVVhmZi9VZlRRNG9OeXBjVU5jZE9tNmhlVy9hR3FxZ3M1NktxRElDRlZ6LzZ4eE9tbFpxcG84ZXEyei8vQlhYaDFKTjErNityMXZaS0ZQemNoazFxME1BQjZzd2NmOW5Da1lGZ3lrbW42cElVSjVRdktVcStlKzFWZXBnNUlyTDR4dG1UMVIwWFRUR1BrSjZBNGZvbDc3eXRwdDUwZytscG4vL3ZrLzlQUjhJakR6cFlSOEhQYjhyZDRxTWRqVkY5R3RKTk9kNCtoaFNTT0t2M3BXY1htaDVTckZDK3BLakFnUWlRN3U4ZmZGQnZJWUoweHcydE5JK1NUREJyK2pFcUZvK3FPWC81aytucG1Qc3Z2MUpMZU11ZWZUa1JNSWFiSDErOVJ0MzQrV21tSnpkZ1pmTzNmN2RRWFRKcmxqcHlWTzZIdWtsK1FmbVNvdURwSngvVjBzV0JDS01PTzBUUDdYSUxVWFk0ZGV4QWZUYnUvTlVyMVY5ZmVkbjBkZzdtaENIZ05SOW1MNzh5NUk0emd2RUZJWmNKTmJEQTZyblhhOVNBZ1FlcTIrYmVaWHBKTVVQNWtvTG5QeldyMVNWWFhxYnJYem50T0hYTkdkNzVyU1M3WUQ3MTlxZm1tVlo2L09hU3I2aFhObXhveXJXY2FkN2I0UzBHd3hlRVhITEg0MHQwRnFzLy9PSTNwb2NVTzVRdktWaHV2ZVU2SGUyZVBITjZVN1E3ZVNTMm81TmNnUGxVTE1BNjRZZmZUWHNJR2l1amp6LzhDTDBsS1pOZ3FCa3JxeWVPT2xSSDVibmtSL1BlVW5iYzFsbXN1TWlLK0ZDK3BPQkFvZ3hJOS85K2ZZOCtnUWpTWmJUYk8yQUJGaUpnREVHbnN3Z0wzSDNKVi9WSzZCZTNiamM5UFFNcnFUSFVqQnpVdWQ3UGk3ek5tN2JzWU41bTBnYktseFFVV0ZDRlJCbmdFOGVQNGdsRWVRQWlZRVNjV0lSMTQyTVBtOTZPdWZUVWo2bDEyM3N1MzhYdjc5QXJxUkdCSXdkMUxzRXhnY2piUEd6NE1DYlNJRzJnZkVtZkI0a3kvSzFEV0ZDRlZjeUlkblA5ankxcEgwU2MxNTUzb3BxM2JLa2Vocjc0bmwrYVIxSlRWVjZ1eSs0bTRQQ0htVmR1MmFLbUhuMUV6ak9XWVM4dmpnbkVQTy9TbDVhYlhrS2FZVzVuMHFmQmtYOTdkdTNXZFN5bTRweHUvb09oMk9VMUczVjk4aEZINldIbVZHQ2w5Sy9tUDY4K056YjlJd3NSNmE3YXRrMDVJbCtzYU03MXdpb0E4V0l2THpKWWNZNDNQOG1IM002VUwrbHpZTnZRRDI2OVNXM2V0RmxucG1LQ2pMN0pCL3RpNnFhSFhsVjJ3dFp0SE1wdzZTbW5xcytkMUx6L0ZsRnl2N0x5ZGdXTStkeWREWTFxNlVaUDVzZ3ZQZldvUTNwRnVvRGk3UnRRdnVhZWxDOUpGNGpYM3paRThSWUdQMzE2bmFyWnNOVzBQQ0RpZy9zUFVHczJlMUtkTUhTb0dscFpvZXRSMnhIaE5xajF1ei9VeHhqNklFZHpybE5GSnVPTEYwUE5XTmxNOGhmSzE5eVQ4aVdkZ2IyNjJESUVzSUtaQzZrS2s3cW9yWjVlc1YzdHJHMVVLOS9kMGhRVko0UFYwMGNkTWxCTkduR2dHajhzUDdLVFVieDlDOHJYM0pQeUplMkIxY3RZUkFVb1haS1A2RG5zZFJ0NUxtOGZJaC9reTlYT0pDL3hWeSsvdXV4MXZYSVpGOFZMOGdrY2tvQUQ4U0hlN1J0MlVyeWtTMUMrSk8vQUN1YmZQL2dnNTNSSlhuUHJ2Qlg2UVB3YjVseHJlZ2hKSDhxWDVBMytpVU9IVlZlcW15NmNSdkVLVDczNXZycnFYaDQvbDIvZ3Z3bkVDMlpmTlVlWGhIUUZ5cGYwT240NnlCZGVXYVNIbDVHUVlWQU9UNXpKUjVhOHUwZk52bWUrZXZYdHJUbFBFRUU2QnVLZGNjd1JLaGpHc2hWQ3VnZmxTM3FOeGE4czBOS3RlZWNkblNDRGt2RzQvdUUzMUIvbXI5QUhBT1Q2c0hmU1BqZ1dFT0w5enFjbTYreHArUHVLcVJHc1R5Q2txMUMrcE5mNDFLenpkZm5qaTZZeE01VmgxZVphdFdQWEh2V2RjeWFiSHBJdjRGaEFrSHdPOU1jbkhLWWUrUHRqcGtWSStsQytKT2NNR3oxVVI3ekRodzdTdzh6bEVRN2ZBUXd6My9Ya0VuWEhKZFBWWVlONDBIOCtnV01CYi9qTWlXMUdaejU1N0VFcTBSZzFMVUxTaC9JbE9RTUhJRUM2cnAxUTN6aDdzdnIrMlVlYlI0b2JKSmFBZUhIa0hZYWFLL2hsSk8vNDFtbGoyMTJITUhIMG9lcUVreWVhRmlIcFFmbVNuQURwamo5K3JQNkhDdEhEdUtINWtabW90NEY0di9QN2hmb1FBSjdDbEw5ME5EcURCWUxJTTA1SVY2QjhTZGFaUGZ1THB1YjlRMFU4SU42NTgxYm9lbThkQk5CVk1DZjl5Skl0S1M4OFZzd2dCU29oNmNMMGtpU3JZQnNSRHJmSEdidkpDMVdJTjhjTE1OU2NiK0NMd2RKMzk2aUhGcTFxazErNW9xSmNEYXp5RGpsb2lNWDFBckZVOVBaQkI3a0VYejVlV0xWQnZmbnljbWE2NmdQa1EzcEp5cGRrQmN6dm52N3BtWG80N2lkZm5zNUZWYTJBZUVlTkdLS3VPV08wNmNrUEZxelpwUjVjNkVYallPS29ROVZGVXcvcjBqdzBFb05nZjdJdlpSeG1mOTRKUXd0K0xudjJyK2FyQVFNUFZHdVgxWmdla3E5UXZ1YWVsRzloQWZGaWZoZGdOVE5waVoreEtwLzJOWC9uZ2NXcXJzNDduZy9DN2VuMHdQb2REV3J1bzYrYWxrY20zamVmd1lyb1RWdDI2RHpQSkwvSkIvbHl6cGRrSEVTOEFJdXJTRnN3akR2NzlFbW0xZnZnUEYxZnZEaU12cWVDUlBSOHh4UGVubGdJRnhkWVhyTlJEMmRuazM5SzFJMVRobkRnQVNKUi80SVljZXhmTnBsMjVNRzY1Tnd2U1FkR3ZpU2orRWNBTXVKdEN4WWtZUjh2QlBlOWMzcC9tNVcvMGhwZ20xTW1WbHZyNC9WRXNzRlFzRTFrajh4ZEdJckdQdVpNRFVHdjNsS3JYcXg1WDU4c2xFeDE5UUQxK1pPTzB2VWQreHJWenRxb1dyN2hnNlo4ek1oTWRkTm5Uc2o0ZElnLzk4c3pmZk9iZkloOEtWK1NNZTYrNjNaMTQrMXpPY2ZiRHZtMHdBcEQzLzVDcWt4OUhsKzgxNTUzWXJ0SlF2dy9nNTdPZCtNNHYyLy9icUVlWFRuditPRXQ5dUJDeUhmT1c2SStjWHo3WHlqODV5QS84MWtuak5iSk1qSUZJbTBPUGVjMytTQmZEanNYT1RpK0QzdHdPN3FlZnZKUjgrejJRZFlxaUJlbkVWRzhiY0djS3FKQlJIMjlEUVFJOFVLQW1SSXZvbnFJdDdQc1hQNzlhalpzMWZQQzNRR1NoM2piTzRRRGU4angyUHdWNytqbnBzSi96cFZuVEZMUHIxemZOQStmQ1JCVll3U0lrSTZnZklzVUhHb0E4ZTdadFZ1M0o0NGVvU01GLzBJYlEzZmdraXN2MDR1bzJnT1BJY1Vlb29oaVA0Mm9QVENuK3FVWngvVDZpbC9NeHdLc1FNN1VTbXNNWC8vdWhWVnEwTUFCYWYxOCtCSUM3bHV3VnBkZHdUKzhIaG5TT2dNSElPQzU3UWtZUU1JWWZyYmpkc2JtaEU4YVBVeFB2UkRTRVpSdkVmS1hCMzZyRHpYWXYyK3YrdFdWTS9SMXhjZEhxZ3VtREcyNjBQNmZ6eDZuSDRPTXNYb1owVzBxOE5nNUo0M0xxOVc3K1FRV05JSGVQanpDMzBhRWJGb1hUOHZjWWpqTUcrUExSYm9uTUpWR0lyckUvRzlYRm1CQnZQNmNMZVp4T3dQN3lyRy9mT1c3Vy9RUmplMkJrUnBFd1E4dFdxMkhqSHNLTTVXUmRLQjhpNUJycnZ1dStvbUk4aGRmUzArV2tQRjNQM09penNtTWFEa1pDQmtSY2libnpBb05ETEgyOW5BemhsVWhYc3pIWmpLYjFnZjdZbWtQcDBPMEdQS0dxTEhvREZ6N3dNdTY3SXo3WDk2Z1MwalNGMlZIRWEwUEJJd3ZoZmY5NnczVDB6NTRIbVNkQ1FGakZDZzVzeHNocmFGOGl3d3NpZ0pkSGY3RVBONmNUMDl1R3FZRy9uRHoxYWVOTnoya05YN0t4ZDRjYm9iME1NY0xTV2I2dEtTbDczMm96anhoZEZvL241OUtFNkxHYW05RTRLMnpaN1hIb3BYdnR2aDc1ZzhwcHdzV1ptRWxjbWRBMWhCbk9zL3RpQWtqaDZyNWkxdnVjeVlrR2NxM2lNRENLYjBhdVp2RHcvaUhHMUV1RnBQZ3duRHoxQWtqT2MvYkR2N1dJbXpqNlUzOGd4dXlNUzN3MU5KMWFhV1F4TEF2aHBteDRNb1h0UitCKzE5UTJnTVJMbzZmVFA1NzVnOHBJMHBOSndMR3dpd3N3RW9IL0RrOTkzcU5QankvdStCKytLTEtoVmVrUFNqZklnSUxwMEJQb3JCTFo0elJpMGx3SVVLNGVOb0k4d2hwRGNRTGVuTU9FTVBOU0hLUnJZTWIwaEU2NXBydmUvWU5uZXU1TlJoK3Z2dVpaYWJWRm9nVkVXNnE0eWNoNEZtblR0Q1BweU5LZk5aMEkxb01iYzk5K0ZXZG5LTW5jT0VWYVEvS3Q4aEFCTkVUL0dITFVZY2RrcFZJcWxEd0Z4TDVjNXU5Z1MrYTNrN3A2T2VLVGhVaGYvV2pvL1RROC8wdnB4NUNobGp4ZDYwOVRoMWIzU1RLZEJnN3BIL2FFUzFXVkNOZFpIY2pZQ3hDSktROUtOOGlZL2pBS2xQckh2NFE0ZVV6dk94QkpEVUwxbnJiVnFZZTFiNDRzZ24yMEQ2M3JFWnZiOG9IMnZzU010Z01KYis5emRzQ2xZcVRSM2xwR3pzQ296QkluTkVaMkZvMHVGOTYweVI0THFaVjduMmg2MXVpd0FtSEg2Qkw3QzRncERXVWI1RXg1cEQrcHRZOTd2djNLaDJKTUpGR3g4eDdkWFZXaDNzN0E0Y2E0T2kvM3Q3ZUJMRFFxN04wbXFtT0pVU2VadnhkUytkbndDZ01NbGFsUTFmKzdtSmFCZHViZHV5TG1aNzB3UncxdHVuTnVma0cwME5JTTVSdmtkR1QxYTRZU3EycnJWZlhuREhHOUpDTzZLM2hYdVJRUmhLTk95NmFZbnA2bDg5TTdYZzFQSkp6cEFLWnA4NDlJZjAxQlJCZFIvdDV1d3V5dGwzLzUvUzJSTFVHOC8zWUVVQklheWpmSXNNZjV1c3EyTS81N1hzWDZoV21wR1BTV1gyYkxmQUZDVkZrSnBObzlKVE9vdjlqUnd3MnRaYmdpeDRXVmFVTFJKZk9mdDZ1Z2dnMjNXSHQ5dUJKUjZRMWxDOUppeis5L0o0dXUvS1BZYkh5OXBiZVM2ci82Tkl0dmJySXF6djRVeUhkemZYY21wNUlzajF3K01MZmw2MDNyYTd6N0wrZU5EVkNQQ2pmSXFPNy84Q3RlMjhyVjIrbUNUSTQ5ZGJlM2tWdnZaTVh4eFYyaGZIREtuVzVldXMrWGZZRXJIekdRcWxNZ3d4dVdQbjgwNmU3dnZnSy85L2NjdWZQVElzUUQ4cTN5Rmo2Ym5PR3FuVDU5aDhYNi8yVVRDR1pQbWNjMC9rSzNVeUQ0ZTdlVHVqUlhSQ3RiOXFkK1lnMWsyQk91V2I5TnROS0gveC93M2xmMGhyS3Q4aEE1cDZ1NEMreXduNUswamxQdmZtK0xuT2RUaEw3WkhHa1gxOU82cjk3ZjJhR25iTUYvbXlScGpKVHB4K1I0b2J5SlIzeXorWGJlNXlZbzVqb3JlaHQ4ZHIxVFVmMWtleHh5cWlEMUxKdUhwVFBSVmNrR2NxM2lQanBMYmZwOG9YVjdTYzBhQTBpNVZTcC9VaHFFSDMyRm5Ndm1tWnFmWTlSaHh5Z05tNXIvOHpvZkFIenlkMFplc1lYMk4vZSswdlRJb1R5TFNvK2Y5R2xXc0FQdnVDbCsrc01TSnBSYi9yNGUweHp2ZG9ZUTg3WGYrYkVYajA1cVpqQS94TmRUYm94Yy93dzljRGZIek10UWlqZm9nTUNEcFZHOUNJcVAvOXdLcEJHRXBKbTFKcyt5elo0SXdxSTRuSUo5dlIyZC85MnZsQ3o3VU5UeTMrK2RkcFk5Y0NpZDAwclBaQ2xDNHV1bUdxUytGQytSY2gxMy9pV1hrUjE2K1B0UjhBdnJ2dkExRWk2K0F1R0RoMVlvVXRTbUNBOVpYZUduc0diSzVlYkdpbDJLTjhpWlBaVmM5VEhwNStpYzliKzRHK3BNd0l0WDdkQnIrd2s2ZVBQV1k0YjJrK1hoTFRtdVpkZk1qVlM3RkMrUmNxZjduOU1iZCt3VSsycGJWQlgvSEoraXdQTlgzdG5yejQwdjdlUG91dXJjTzYxNitDTFMzczVudk1SN1BtdDcyRGFwajAyYjlwc2FxVFlvWHlMbk0zcnRxamYvL0xYNnM0bmxtZ0o0N3J2bVdYcWUyZm54MUYwcFBEeHYvaVZsWVIxMlJmQW50OS9ydGh1V3VtQkw3U0UrRkMrUkoxeDFubHExZXRyMUNXelpwbWVyaDI3UmtnbU9MQmYzOG9idm01NzF4YUpsVVg2enBjTGtuMG9YNklaV0QxSTNUYjNMblh1bVdlYUhrSnl3OXB0ZTNVNS9NRE01MlRPSnNqMTNKVWpERWNmbk50VjhDUy9vWHhKQzVhc1hLSHpPQk9TSzk3YzRLMnNQK0h3dmlVbi9IL3k3S3IwNTNESER2Rk9ieUlFVUw2a0JWZ1F3anpPSkpmZy9HSFExL1lxNC84VEpNOUlGLyswcGFlZmZGU1hwTGloZkFraHBKc2dlVVpYZWUrOWQweU5GRE9VTDJtQzM4Z0p5UzVJVGJsaDB3YlRJc1VNNVV1YW1QdnpPL1QrUlVKeXhRY21SM0txZk5nUTFlb3QrWDNHYjNkWXZIeVpxWkZpaHZJbFRheFpXOE5GSVQyZ0x5V0p5QmZXYk5tdnkxVDVzQWRXbHFrZCt4cE5pNURDZ3ZJbG1sdHZ1VTZYL3FJUTBuVU9xQ3czTlpJdUR5MWFwYzhoUnRLSzFvdzV1TDk2K1Q5ZFMyU1I3M0M3RWZHaGZJbm1rWDgrYVdxa3Uwd2E0YTBTVDA3VlNUckdUdGpxTTFQSG0xWkxKbzg4UU8rbDdVNGFSMEx5SGNxWGFKaHp0dWVjWUZhKytra2pTTWY0ODcybmpoMm95OWI0V2RZV3JOMnB5MElCMHp1RVVMNmtpV0NZS1NWN0FnNVV3QkJxWHpxYnRqZForbDU2ZjA0YmQzTWtnUlFlbEM5cFlzTEl0dk51cEd2TU9PYUlwcU1GU2NmTWUzVzFtbnAwNXlkbkxWKzMwZFFLZzdGanVLT0FVTDRraVVralVnLy9rZlE1WlhUYkxUT2tMWFZtSHZmaWFSMmZHYzJUZ0VpaFF2a1N0V3VuRjZrTnFvcm9rblFmUDBYaStoME51aVNwdWVHaHBXbHR6WnA2MUJCVEt3eTZlaElTS1Z3b1g2S1dMSDVSbDRkVjk2MGozZktaRjJzNDlOd2VDOWJzVW5WMTllcmo0enVPZXNHSTZncFRJNlN3b0h5SnpqWEx4VmFaQTltYUZyM0YvTDN0OGVEQ0ZicHNiNVZ6TXRoM2preFhYVG02TDUvWitzRnVOV1hpSk5NaXhRemxTM1N1MlNHRER6UXQwbE91UG4yc3FaSFdQTEpraXk2dk9tdXlMdFBoMDVNTzY5TFJmZm1NSGJmVlI2ZC96TFJJTVVQNUVwSmhzT1VJWFAvd0c3b2t6VHkzckViZCtQbHBhdnl3OURPcElmcEZzbzIranArbitzaWp4dWlTRkRlVUwxR2J0bnJSQ01rY0ZSWGwrcHhhWnJ0cXhoODY3bXZuOW1ZS1AwLzFrYVBHNlpJVU41UXZVVnMvZUo4NVp6UE1qWjg1UVpkM1BibEVsMFNwKzU1OW8wdkR6Y2xVVkpiMytUU1RhN2N6OHhscGh2SWxKQXY0MmE0QVZ2Y1dNOWgyZGRXOUMvVm9RRmVHbTVQNTNOVFI2djVGNjAycmI3THlYWTR3a1dZb1g2TEdqRHlTK3crendGMWZuYTZGNDYvdUxWYm1QdnFxUGtEaGpvdW1tSjZ1TTNua2dENmY2UXFMclFqeG9YeUo2bDlWWldvazAzejVvOTZKUGNXYWRPT2UrZDZXcTFFakNpdFpSbmNaTUpDN0NvZ0g1VXRJRnNFd0s0YWZFZjBWR3hodVgxNnpVYTl1dnVhTTBhYTMrMHdjZldpZjMrLzc2Wm1ubVJvcGRpaGZva1lNSDFFUVd6bnlGUXcvZzluM3pDK2FDQmppeFhBN0ZsaGxhblh6NVRPT1VIK1l2NkpQTHJ6eXR4bmROdmN1WFJKQytSSjErT0dkbnl4RGVzWWRsM2dDUmdUc0h5cFFxT0JMQnNRN2Evb3gzVjVnMVI2WU43MTFYdCtiUTM5bTVXWjF5YXhacGtVSTVVdUV5Vk5PMGVYNm5Ud01JRnNrcjM2ZTJ3ZmxrUzdKaVVYU1NSL1pWWkJxY3VmT3ZqZjAvTTZXRDVqWmlyU0E4aVZxWUxWM0RONkdIWFc2Sk5rQnc4L1hubmVpVHI2QnJUZUZCaUplL0d6NEdlKytmSWJwelN6ZlAvdG9uWWU4cncwOUkySS80Nnp6VElzUXlwY2t3U1FBMmVld1FXVjZBUksyM2tCV2ZxN2p2Z3krU09CbkFaQXVmc1pzOHFVWng2ai9ldUJsMDhwL2R1eUxtUm9oelZDK3BJbTN0K3cwTlpKTnNBREpqd3lSNjdpdlJzSDQ0Z0RwNG9zRVRuTEtWclRibW9wSVNFZVNmU1g2bmZ2RUcrcUdPZGVhRmlFZWxDOXBvcTYyM3RSSUxzQktZTXdEUTE2M1B2R1c2ZTBiWU1zUHZqaUFUMHdhcGI1M3p0RzZuZ3ZXYlBWR2FQNjVZcnN1OHgzOGYvWFpXWmVZRmlFZWxDL1JEQnMrek5SSXJzQktZTXdEUThJYnQrM1FVU1NpNEh4ZURZMHZDZmljeU5PTTdGMklkcytmUE5ROG1odGVXZWV0SEg3dWRVLysrWXcvNU95dnF5REVoL0lsbWs5TU85blVTSzZCaENFeFJKRGdPNy8zNWxEekphR0VQN3lNQzE4UzhEbXhkYW9uNlNLN3k0STFPM1VraWYyeW9kS0krdEc4L0IweHdPNkI2Ly84TW9lY1NVb29YNkxoTm9qZUJ4SGszSXVtTlcxSjBxY0FTU1RjbXhMKzZkUHJtb2FYd2Rrbmp0T2Yweit6T05ja0x3cTg2TlBuNnVRd0VISSs4dWRYdk5TYXM2K2FvMHRDa3JGYzE3VlFObDJyUk1nVktyQzlkSHV3dExFMEhDb05sY1RzV0NTa1FtV09jaXFDVnJEY3Rkd3ExM0g3SzFmMWR3UHVnSUJySFNEdk5FQmUzOTlWcWtxNVZwVmxxVXBYdVdXV3NzcmxIaEZwaDZVL0xLOE55Zk1DOGxyODM2dnZDYVFrdmN3SkowOVVKNDg4UUowNnR0cjBrTjRFZVpGeEVnN21oSDBHRFJ5Z1BuZmlVUmxQWHVHRHpGUVBMVnJWNHA2SWRITTl0TndlczMvbHJhcmV2c0VUN3NFanZMK3JkMStSbThWZTZZTEZZTi8rM1VJMWRzd29OZitaUmFhWDVBdmlKRkdWeHBITEZSTkoyMHBZcnJLbG5wQ0hvNktsbURpc1VSeFdLOCt1azZmVXltUDRKcnhIbnIzSGticmxXSHZRWjduV2ZpdGc3MHM0YXI4NHNzRzI3TWFRRldxd28zWThWaDVMREs0Zm5GQjFjcS94K242T3ZMZEQrWkltN3I3cmRuWEgzWGYyeW5BaTZSaWtwZnlMUkZJWTltME5oSHpzaU1HcXJDU2t4ZzJwNm5Tcnp3ZjdZbXJEem5xMWNWZWRxdG4yWVp2M3hDRUlYNWg2ZUY0ZWVnLzVmdk95eTlYM3JydEZ0M2Z0M0tGTy8vUk10VzM3dHFZMG52a0FQdWU1WjU2cDdyNzdqNmFINUJPVXI3a241WnMvSUpMSXR5aUNwR2JWNWxxMWMzOVVMWHA3VzBvcGR3YUd0eWVNSEtwT1B1cWdyRVhTbVFURHkwKy90VVd0VFJvRzk4SGZXeHk4Z1B6UHZjMFBIMzVEWitIeW8zT1NmMUMrNXA2VWIvNUErZlp0SU9TMTI5cFBsb0xvZU1UQWlqNGgyOWI4OU9tMWF2eTQ0MUpHazErNCtGejEvTUlYOCtMdkxxSmVyTWJtSVFyNUMrVnI3a241NWcrUTc3VVhuS2dPcTg1dWxpSkN1Z3FrMWxFMGlUVUxtemR0VnJOT25kQXI2eFl3UjQ4RC83RnRiK2xMeTAwdnlVZnlRYjVjN1V4YWdHMFI5NzZ3MXJRSXlRL1NTZEVJNFVGOER5NVltZk1WMEJocXBuaEpWNkI4U1F1d0xhSXZuaHBEQ3B0MFV6UkNmS3RlWDZNRkRDSG1Ba1RrK0g4Rzk2VjRTYnBRdm9TUXZLY3JLUnFSVFFwenJoRGlQOTk4My9SbUhoeVE3d3NlOTJNV0s5SVZLRi9TQnV4TnZQL2xEYVpGU08vU25SU05XT3lFU1BTSlYxYnJ5QlR6c1prQ253ZnZlZWU4SldwUGJZT2VoK2JpS3RKVktGL1Nob2YvOUxoYXRQTGR2RWx2U0lvWEpLdTQ4YUZYMVU5dnVjMzBwQTlrRFRIaVdyK3pWZ3Z6T3c4czd0WVhTMFM1ZUMzZUF5a2pFZW5pZlRldjYvdEhRcExlZ2F1ZFNVcnlOWE1RS1M2UVhoUEhCM2EweXJrcnpKNzlSVFYvOGF0cXo2N2Rwc2RqK05DV1VmWHV2WFV0VHZsQ0h1bmJmM2lqT3UyTVQzRjR1UURnYW1lU3R3d1llS0NwRWRKN1FMeVovTHVJUGNKSTBvRXNXY252aXh6UnlaY3ZYcXhleG5NUjRYNytva3NwWHBJeEdQbVNsQ0J0MzdIVEpxb0xwb3hpcm1mU0srQTBwYVhyZDZiTWFFVklUMkRrUy9JV2ZNTi9ZZDZ6ZXNzR0liMEJ6dXVsZUVtaFF2bVNkamx5MURoZFlyRUpJYmtFNS9SaTFUMGhoUXJsU3pvRS93QytXSk85dlpLRXRBWjdjekh2ZXR0LzMycDZDQ2s4S0YvU0lUaUxGR256Q01rVjJKdUx4VkJUVGpyVjlCQlNlRkMrcEZNUS9XSVlrSkJzZzYxRkg1bDBIT2Q2U2NGRCtaSk9RZlNMWWNCYzVjb2x4UW1HbTdHMTZJbkhualU5aEJRdWxDOUpHeDY0UUxJSmhwcy9QdjBVMHlLa3NLRjhTVnE4OU94Q25lVUhleThKeVRRNEtCOS92LzUwLzJPbWg1RENodklsYVlGdFIyKyt2Rnp2dlNRa2t5QmZjczM2YmN5VFRJb0t5cGVrRFJKdllQRVZGc1VRa2dud2R3a3JtM0VDRVNIRkJPVkx1c1J2N3Z5dFhoUkRTRS9CaVVYNHUvU0hYL3lHT1pOSjBVSDVraTZCNFdkRUtqaGVEZjk0RXRJZDhIZm4yNzlicUc2WWN5MzM4NUtpaFBJbFhRWjdNSEhxQy83eEpLU3JZTXVhTDk3WlY4MHh2WVFVRjVRdjZSYitjV3lNZmtsWHdOOFhmOHNheFV1S0djcVhkQXRFditlZWVTYWpYNUkyeVVQTm1Ub2NuNUMrQ3VWTHVnME9KZ2ZZbzBsSVJ5eDVkNDhXNys5LytXdEd2SVFJbEMvcEVZaGdzRWVUdzg4a0ZmaDdnWDI4OS8zckRiMmQ2SXl6empPUEVGTGNVTDZreHlBejBUM3ozell0UXBxNWRkNEtYU0p0SkxjVEVkSU01VXQ2RERJVElmcGw4ZzNpNDBlOGUyb2I5T2dJMDBZUzBoTEtsMlNFUzJiTjBna1RWbStwTlQya1dJRjBNYi83emNzdVo4cElRdHFCOGlVWjRiYTVkK25GTkhmT1cySjZTTEdCUXpjZ1hud1JRN1Q3dmV0dU1ZOFFRbHBEK1pLTXdjVTB4UXRHUEhEb3hyRGh3L1FYTVVKSXgxQytKS05nWVEzbmZvc0hQOXJGaUFlT25WejYwbkx6Q0NHa0l5aGZrbEd3c0lZSEx4UStDOWJzMU5KZHVuNm5IbUxHaGJ6ZmhKRDBvSHhKeGtIMGkveTlwUERBZ1JxUTdvTUxWdXA5dThoMFJnanBPcFF2eVRnWHo3cFk1KzlkdjdQQjlKQyt6ai9mZkYrTEZ3ZHFBQ3l1NDc1ZFFyb1A1VXN5anIvdzZvN0h1Zks1cjNQUC9IZDBwUHY4eXZYcXdQNFZ1dThqazQ3ajRqcENlZ2psUzdJQ1ZyMXk3cmR2NGdzWFYzVmxxZnJWbFRQVVQ3NDRSVjMzcWFOMS9iVmxiNmh6enAxcG5rMEk2UTZVTDhrS3Y3ajkvM1M1WTE5TWx5Uy9nWEN4U2oxWnVMZ3VtRExVUEtPWmlhTkhhQUVUUXJvUDVVdXl3cFNUVHRVNW4xZHYyV2Q2aWhlYzZKT3ZJQTBrRnNjdFg3ZFJqMVI4NWZSSktZV2J6TVVuajFEQmNGQjk5OXFyVEE4aHBLdFlydXRhS0p1dVZTTGtDaFhZWHJvOVdOcFlHZzZWaGtwaWRpd1NVcUV5UnprVlFTdFk3bHB1bGV1NC9aV3IrcnNCZDBEQXRRNlFkeG9ncisvdktsV2xYS3ZLc2xTbHE5d3lTMW5sY28rSXRNUFNINWJYaHVSNUFYbHQwTDhua0pJVUdQakgrZmtYbjFmZlAvdG8wMU84UUhMbEVmeVY3MzN3WmVBUDgxZG8yVUtpY3o0OVdSMDJxTXc4bWg1MTh2TjhXeUpsYkRFaXBLOGhUaEpWYVJ5NVhER1J0SzJFNVNwYjZnbDVPQ3BhaW9uREdzVmh0ZkxzT25sS3JUeUdiOUo3NU5sN0hLbGJqclVIZlpacjdiY0M5cjZFby9hTEl4dHN5MjRNV2FFR08yckhZK1d4eE9ENndRbFZKL2NhcisvbnlIczdqSHhKMXZqbzlJK3BUVnQybUZaeGMvMURTMDJ0ZDBnZVZuNzU3ZmZWajc4NFRROHIvK0pyMDdzc1hsQWhYeVFxS3N2VkZ5NCsxL1FRUXJvQzVVdXlCbGZFTmxOV1dtSnF1UUZiZ3pDY0RObEN1bU1PR2RBazNHcytPVnJMczZkZ0VkYnpDMTgwTFVKSVY2QjhDY2tCRTBjTU5yWHNnc3hUMkkvN3hDdXI5VjdycWNjY29hUGJqNDRibUJIaHB1SS9OYXROalJDU0xwenpKVm5sNEJIVjZ1NHJacGhXOFlJNTMwZVdibFlYVHh0aGVub09STHQyKzE2OVdNb0hzajEvOHRDc2liWTFUeTEvWHoyeGFMWE9kc1drRzZTdmtBOXp2cFF2eVNxVWJ6TVlBdjdHMlpQVnVLR1ZwaWM5a0NuczlmZDJxL2tyM21teGR4cWlIWE5JZi9XUkkvcWJudDdoaWwvTzF5dmJlWFl2NlN0UXZ1YWVsRy9oUXZrMkEvbUNuM3g1ZXRQS1o0Z1ZVZkdhclh2VnV1MGZxdDE3NjVwU09Qb01IenBJSFRkaWtEcDFiSFhPSXRxdThOTi9ybFByM3R2S2xjK2t6MEQ1bW50U3ZvVUw1SnNzbTJMR2wyOW5ZUHZQaEpIRDFDbWpCMnZaZG1jMWNpNTU3WjI5NnI1bmx1a2pCWG15RWVrTFVMN21ucFJ2NFFMNWRtZW90UkQ1MGJ5MzlOYXIwWWNQVWFkTkdLckdEeXVjUDVNL3ZyUlJ2VmF6bVVQUHBFK1FEL0xsYW1lU2RUQ2tTcFNhZHVUQnVzUlduMElTTC9qaXlZZXFSR1BVdEFnaG5VSDVrcXd5WU9DQnBrWXdaMXZvL09XQjM1b2FJYVFqS0YrU1ZRNFpWSzEyMWphYUZzRjhicUZTWFQxQS9lT1pKMDJMRU5JUmxDL0pLa01HSDZSMjFmSlFmWjhKSTRlcVZadHJUYXV3dUhUR0dHYThJaVJOS0YrU1ZZWVBHYW9hb25IVEltTU83cS9XYkNuTU9mQjhYNVZOU0Q1QitaS3NnelNIeEdOUVZhbmV6MHNJS1c0b1g1SlZjTElSYVFaYnJncjVwQ2VjZE1SemZnbnBITXFYRUpJeFBuN01ZZXJ2ei83THRBZ2g3VUg1a3F6Q1l3V0xpek1uSHFUMjdOcXRubjd5VWRORENFa0Y1VXNJeVRndkxQeTNxUkZDVWtINUVrSXl6dUxseTB5TkVKSUt5cGNRa25IV3JLMHhOVUpJS2loZlFnZ2hKTWRRdm9RUVFraU9vWHdKSVJrRmgvOFRRanFHOGlXRUVFSnlET1ZMQ01rb293OCt3TlFJSWUxQitSSkNDQ0U1aHZJbGhCQkNjZ3psU3dnaGhPUVl5cGNRa2xGNFpDSWhuVVA1RXBKRFZtK3BOVFZDU0RGRCtSS1NROVpzM1Z2dysyQUwrYnhpUWpJRjVVdElEc0dRN082OWRhWlZ1QXdiUHN6VUNDR3BvSHdKeVJFNzlzVjBWRmhYVzI5NkNwZi8rZDcxcGtZSVNRWGxTMGlPV0wreldicXJOaGZtM085cjcreFZvZEtJT3VPczgwd1BJU1FWbEM4aE9lTFpWWnQxK2ROYmJsTjNQckZFMXd1TlAvejdUZlhiLzczVHRBZ2g3VUg1RXBJai9JVkluNy9vVWwwK3ZIaUxMZ3NKTzI0ejZpVWtEU2hmUW5MSU55KzdYSmVyWGwram5udTlwcUFFL0t2bjMxVWZuMzZLYVJGQ09vTHlKU1FIK1B0N1AvT1pMK2h5WUxXMzNXaitpbmQwV1Fpc2ZIZXp1dnJLYjVrV0lhUWpLRitTVlo1KzhsRlRLMjUrK2ZReWRjT2NhOVdSbzhhWkhxV2pSQXpURmdyNFdhYWNkS3BwRVVJNmd2SWxKQWRBVExPdm1tTmFIbis2L3pFMWRzd285Y2VYTnBxZXZnMlNod3diUGRTMENDRWRRZm1TclBMRzh0ZE5yWGpwS0tYa1o4OCtWNzM1N2piVDZ0dDhiY1lvbFdpTXFzV3ZMREE5aEpEMm9IeEpWdG03YjYrcEZTOTN6bHVpaDV4VGdXaTRVSkp1REs0cVVaODRmcFQ2MUt6ejFUbm56alM5aEpCVVVMNGtxeXhldnN6VWlwdldRODZGeWdWVHZHSG4xNWE5b1V0Q1NHb29YNUoxQ3YwZ2dZNzQwYnkzMUVjbUhXZGFxVUVlWkdTR0toUysrNWtUZFRsNzloZDFTUWhwQytWTHNzcWF0VFdtVm56NHVady9mLzduVEU5cWhnd2FwRGJ1TEp4MGs0Y05LbFBWMVFQVWtwVXJUQThocERXVUx5Rlo0amNMdkM4ZWZrYXI5aGczYW5UQkhVRC8rYWxIcWMyYnZIU2FoSkMyVUw0azZ3dy9zSitwRlJlSWV0TTlXcTh2bllHN2ZrZURxYlhQK0dHVnBrWUlTUVhsUzdKT2VVbkkxSXFQVDB3NzJkUUtoNmRYYkZOZi84MUMwMG9OVG0zQzZVYUVrTlJRdmlTckZQdWg2cXRyMXBsYTRYRGU1R0dkWnVaNmZmMXVOV2xjY3pZdlFraExLRitTVlFveDhrdVhxUk5HcHJYbFp0UFcvRGxjSVoxc1c5alBpeFhON1QzM2hkVzcxS0lWNzZqZi9lYlBwb2NRMGhyS2wyU1ZPWE51VUJ0MzdUZXQ0dUxpYVNOMDBvbk9VaTRPSDVJL0tSblBuenhVL2VCdm5YOWh3SXBtQ0RZVkQ3NndRZzBZZUdEVDRSR0VrTFpRdmlTcjRCL2dtdlhiVkgyMGNBNFFhTTAvMzN6ZjFOb0NtYmwyb3NPTVQ3Zk52Y3ZVZXArS1NGQ1ZSY0o2enJhcjFNbC80eXQrT1Y5bjgxcTdySGkzbUJHU0RwUXZ5VHFYekpxbGJwMjNRdTk3TFVRK2VleEI2cDc1N1I4TmVPVVprL3BVeHFkUEgzK1krdGZLem9mQ3NaYzNtZXYvdWxTWHhaTE5pNUNlUVBtU3JJUElyclNzVWwzLzU1ZlYvUzl2TUwyRlJYVmxhYnRmTHNZTjliYmRkSFM4SXFKRlJJMDRrTDYzd1RhaGRlOXQ3VFQ2OVNOa3JIekdadzlIU3RYMkRUdk5vNFNRanFCOFNVNVkrdEp5dGVyMU5XclJ5bmZWN0YvTjczQ29OdDk0WkVublVTQ0dsL0hsb2owQlkrNzNCN2ZlWkZwdFFiUjQ3cGxucXVYck5uUzZqU2RYZEJiOVltL3luVThzVVZZd3BINTZ5MjBjYWlha0MxQytKR2RnL2hlUkViWWZQZkhLYW5YVnZma2htYzZBV05QNXJNRndVTjM0MEt1bTFaS3hRL3JyakUrN2RyYWZUT1B1dS8rby8zeU9uM0NNamlSdmVmeXRiczI5WmdwRXY2M0JTbVkvMGdVdlBidFFiVjYzcGRNc1hvU1FsbEMrSk9jZ0NzWThNUGFLL3ZEaHZqRVhXaHJwUEdIRWhKRkRPOTMvdW1UeGk2YldQazg4OXF3K1pOK1BMTEdsQjR1WmVoTmt0Y0tRT0ZZeSt6OGp4SHZrS083bEphUTdXSzdyV2lpYnJsVWk1QW9WMkY2NlBWamFXQm9PbFlaS1luWXNFbEtoTWtjNUZVRXJXTzVhYnBYcnVQMlZxL3E3QVhkQXdMVU9rSGZDNm92K3JsSlZ5cldxTEV0VnVzb3RzNVJWTHZlSVNEc3MvV0Y1TGRJZEJlUzFRZitlUUVwU2hJeVpORXJ0MmJWYlI0MTNmWFc2NmMwL3NGcjdaLzlhbzc1Lzl0R21weTNyZHphb3VRKy9xdTYrWW9icGFRWUxzcGF2MjlqbE9kSC8xS3hXWC92R3BXME9xSmc0ZW9RNlpmUmdOYWlxUk8rN3pTUWY3SXVwNng5NDJiUmFndUZsUnJta3J5Tk9FbFZwSExsY01aRzByWVRsS2x2cUNYazRLbHFLaWNNYXhXRzE4dXc2ZVVxdFBMWkhucjlIbnIzSGticmxXSHZRWjduV2ZpdGc3MHM0YXI4NHNzRzI3TWFRRldxd28zWThWaDVMREs0Zm5GQjFjcS94K242T3ZMZEQrWkplQjRLNTRlYnIxUE1MWDlUSEQzWWt1TjRFYzlXcHhKb01Jdm1yVHh1dnBaZ01YdnZOeXk1WDM3dnVGdFBUZmY3eXdHL1ZyKysvTDYwVG85bzd6bkhyQjdzN2pkSXhQWEQrSjgvS3lHY21KSitnZk0wOUtWL2lNK1AwcVUxU21YWHFCSFhxMkdwZHp3ZlNrUzhXWjJGKzExL2hETERDR3d2TmNyRVNHSFBLR05wK1llRy9UWTlTaTVjdk03Vm1wa3ljcE12K1ZmM1ZjUk9QVjJlY2RaNXVFMUlNVUw3bW5wUXZTU1pad09lY05FN3ZvODBIRU5YZWZFSEhCK09ua2kra2pVTUdzRENKRU5MNzVJTjh1ZUNLNUIzem4xbWtvMFFzNkhucWpYZTB2SEQxOXZha1VZY2NxRlp2U1gvMThVK2ZYcXMvTjZCNENTSEpVTDRrYjhGS1drZ0xJbjc4d1VkYWlCaGl5M1hHTEJ5TitNeks5ZytJeDRLcjUxNnZVWDk1NVczOUdaRldFL09tdVJodUpvVDBMVGpzVFBvY1dIRDBqMmVlMUF1MGZKRHE4SnhKaDZ2SkkvSFhNRHRBK0JEcXhOR0hxc3RuSEtIN0VBbXYyYnBYelYveFR0TUNKZ3d4Ly9aLzcrUThLaUY1U2o0TU8xTytwTSt5K0pVRjZ1dHp2cW1UVi9oZ3k5S01ZNDVRMVpXUmpDL1c4b2VRQVZZUnQxNHhqQ2gzOG9SamRMSU1Ra2orUXZtYWUxSytKRlBjZXN0MTZsOEw1M2RyRzA1RE5LNTI3c1QvVzUyREpCaWZQZnRjSGlKQVNCK0U4algzcEh4SnJ1am9jSU5rT0dSTVNPRkMrWnA3VXI2RUVFSnlSVDdJbDZ1ZENTR0VrQnhEK1JKQ0NDRTVodklsaEJCQ2NnemxTd2doaE9RWXlwY1FRZ2pKTVJtU2I5UEtNUiswdlQ3WGxFMVlmcnVwVEZwNVJnZ2hoR1FGTFJ2QmI1b1N0SFZRUzNmaFJlaHArendRYktlL0E3cTYxYWc4YUFVckhNdnBweHcxUUc3WFB4QncrOHVuT2tCZXFkdnlidDVXSTZVcTVIT1c2NjFHS25tcmtRckp6d0RwWTdzUlNuK2JrVjhTUWdnaDJTSlpsSTZZQjIzSGNpMmtxN1BGaWdseFdsVGNGWFV0TnlyOXRmS0VPbmxaclVoS2J5MlNWK3pWVzQwczYwTjVoejFXd05wdnVmYitYRzAxd2s1ZC80ZEEyZm9DVFczNVRaY1M5L3A5SUZXZEZ5OWV2SGp4eXRibDQ5ZFQ5YlhHN0FWdWZrMncvZWVtUlZyeTFXRzZDYmVUUW5hTmZzVDdFT2JTdzhweXVkN21aZitiQlg2WmJ4am1PVjYvNVgwVDRNV0xGeTlldkhKMndUMmVmOFJIbHQ4SHdVbHAyaTRlYjNKWjhxWGQxOXFIUHUzMUo1UFdzSE0wRVMwSnEzQ1pyV3c5N0N6aGF6KzVmWDhwK3dla2xGY2h1OVVBdVozVTlaQ3pQTzVXaWxuTDVHY3BkeTBySXUyd2hTRm4xOUlacnVTdStPS1FmRzlDQ0NFa0YvaHlsTkxDaUN3RWl5Rm5XenlXc0N3cktzNkt5WU5Sa1ZPdGVBMUR6N1hTdDFjOHRsZWU2MmU1Mml1djNpUFczQjl3QS9zVFRtSi9VQVViRWxhaU1Sd0lOM1lydmVUV2txMkJzc2F5Y0xnOEhHa2xYNlNYMVBJTmlIdzk0ZXI1M2dFaTJTb3BrVnF5U3I0VVZGZ2lYL25aeXVWdEk5SVc4U29Sc01qWG0rdlZsOXpkaUZkL0RrSUlJU1RMZUF0L2s2WkJFZlhhMHJTbEJmbkdwRHNxZW96S2sycEZVM1ZOOHZYbWZmZks4L1pBeEhiVG5LKzFQeUR5ZGF4UVkxekZHMG9DSlkxMnpFNmtMOS9YNVJxb2dyNThRMldoa21BaVZoTEhnaXZMS1Jlcmw3c0J0NThJdUNyZ2lIZ2gzd0NpWGdzUzdpOC9URC81MFBLNHFvUjg1ZjJSM3praWo0V2xqcWczSkI5WXhHdGh4amo1M29RUVFrZ3UwUExWcFRjZEtucHlFMUpLOUt0elBDT3ZzNS9mdVZiYUlsOEx1WjBoWFlsKzNiMmlVUzFoSjZDalgxKyt0YmFKZkNIZlJHTWlIaTJQSmc3YWYxREMybWM1Nm5oOXJ6YnlCWkJ2b0kxODQ5RndYQ0xmb0dXWGk5WGxjaXFEaUc1ZHQwb2NLdEd2NjBlL0V2V0tlUFd3czFVaGRaR3ZWUzdmSENMeXdVTHluTEQ4SUpBdURsVUlTRnM4ck85TitSSkNDTWtWV3I3eUcySmZMVit4VUVLVXBDTmZDUzVqNHJDWWlDa3FEMktsYzUwSXM4NFY4Y3J6aklBZEtTMDlEQzFoYzYzb2RIOGdKUEtOQnhzekk5L1NVRGdRRDRRVHBZbXlvR3VYMjI2d3pMWGRma0VkL1FaeHVwRUkySXVBUmJZWWRwWitxNSs4SWJZYUllcEY5S3NqWHlQZ2tOeGRJbDhYVzQzOGUvdjNKNFFRUXJJTkpPaVZPdklWTzRsMHBXM21mUzJKZWszMHE2eDZDRmllVmlmUDNDZCswL0tWMTRsT25iMVd3TnBudTNyT3QxYkxOeFpzREl0OEU5NmNiNkl6K1FKUGdpSmZ0OG9OYkt2WUZveEVJcUZ3WXpnY1RBUkw0cEY0Sk9nR3k3SFhONkNjQ3RjSjZxRm5DYjM3NmIyKytpaEJpWVl0cTFMZXFKKzhyMFMrVnFrUmNFUWVEelV2dXRMRHpyZ2Y1bjI5Kzh1VGRFa0lJWVJrQXkvS1RVYkxVQXFZRUZHdkxUS1NDRmpFMnhUOXV2WFNWeWN2clJkcjdaUG5RTUFvUFFHN3pqN0hsY2pYdGVvQ29VQ3RFM0FhdzlGNG8yZ3pHaStOeDZQUmFPS1F1a1BzdE9XclNqY0hkcFdWaGNJTjRYQW9ZaEp0dUtFeTI3WExncFpiSVZGdlA0bDYrd1V3ek94bzZmYVRWMHZFNjFaS2FGNHBiMVVoUDFDcEVYQkUzandrZldHNVIxQWU5eUpmVDc2NEs4VkxDQ0VrZDNnaU5wZW9FL0pGNU90SzVDdFJyMmhKNUlzVnoxWTlCSXhTVExWUDZ2dmxGZnNkTFY1Ukt1WjdnM2Fkb3lUeWRRTjFkc0NPaHFOaGlYd1QwVVI1SXBHK2ZQRXAzbmFEeWZJTmxnVERjVnRIdnFXZWZQV0s1MHE1K2dWc2xBR0l0MHJlRE51TFJMcFliT1dXU2IxVWZxNHl1VkdKQ0Rjazc2emxLK0U5SWw4djZxVjRDU0dFOUFaTkFwWlEwcE92STlHdWpTRm5FVzljakt3algzRlpBMHBJVi9yMmk3WnE1U1g3bklEeUZsb3BwMTZNWFJkUWdYcVJiMk9KUkwySnhrUTBYaDVQeEdJeE8yMzUrdHVOUGlqL0lGUlNYeElLUm9KaEUvbVdCc04ycVIzWDhxMlFxRmRrRzlEN2ZnT09FZ25ySVdkRXZPWHlZY3VsakhpUnJ5cVJla2lrS3dLMjlHSXJML28xa2E4SEpVd0lJU1FYUUlKK2lhaFhid0hTVWErMzRqa3V2b3BMd0JnMzRtMlFFdkt0bFhxdGFMTlc3RlVyMHEyMXNkQUswbFYyUGZiNDZzZzNHSTRtR2lUeXJVellBeHNhRXRhKzRiWnFsRmNmcis4ajl4UDU2cnQ3QXZibEY0QjgzUkxYZXIvZis2RklmUVR5RFlWRXZyR1NVQ1RvQkNONnY2OElWc0pzaUxkQ2Jsd2gzeHNRN1ZaQXV2SkdJbDlWYWxsdVJOb1JNWHlKdkx0T3NDSDlrQy9pWFJHdkhucjJvWHdKSVlUa2dpVDVpbVpSdWhLUm1nVlhVaytJSWVOU3hyVjRMYXRSU3JsVXJZVElldkdWdUszT0NsZ2lZejNrWEIrMDdBYmJDamFFWTRtb0hTcUppWHhqOGNxNFBTZ2FsYWhYNU92dDhkWDNhaTFmZ0xMTm9xdFFmU2pVTlBUc3liZE1ESzhQV2hEeDZpaFlQb3lPZGsySnpGYWxjb2NTRWE5ZTZTeTNDOHBkc005WHZDMlBOQysyOHU3TjRXZENDQ0c1d0J0dTltcFFJRW9Sb3RTUlV0S1d3REVoSmFMZUJLUXJaYU1ZS2lxUDF3V1VXKzlnSHRoMVJNQ0JlbEdYeU5kcENGcDZpMUZEU2F3azVvU2R1SVNyc1hnOGJoL2NlTEN0ZG9uVVRkU0xTK1RiSk4zazZOZmJibFFxL3EvYUZOd1JpUVQ5b1djazI0aGhCdGlmKzRXQVhVZEU2NGh3QXhBdTVubkxSTGlsYmdBcEpWV0ozS05FM2pvczc2cjM5OHB6a2lKZmN6K1BwczlDQ0NHRVpBbGZ2S0Jad2hMNWlyOGs4dFdTVElqSEVsSlBpTCtpNHEyb0dETXE0bTJBZUp0THA5NnhBaUpldTlIZjN4c0pSK0oyekk3SHkrTHhwdm5lby9TSlNWcTh1RkxKRjNoU1RNcnhIQTZIZzNyTGtmeUtpWUFSL1FaQ2lZZ3RFZzY0VHFtRTNDSmNSOFFiS0pVd1BDSkNMcFczUnRSYllnVlVXRDRrdGhjRjVYNWVjZzFjOGxQcSsxQzZoQkJDZWdkZmlEQ1JqbnhGaFZxKzByWTlBUWRpcm9Oc1YyNU1yTm1veGF0THA4RzFnNDIyc2hIMVJwMmdnMVhPVWFmRVNmZzVuVk1OT2VOcVQ3NG9BeEw5U3VUckRUMkhRcUZBVS9RYmo0WmpKYUdTZ0IwUStkcVJRREFRRVFHTGNFVzhyb2czNkVRc0IrSjFSTHhXMkVIVWl4WE9XR2psT0VGNTk2YUkxekpEemRoWWhaSVFRZ2pKRlJJTml2cU1mREhrRERtS2hIVUVqRDIvQVltQUhXL1ZzN1JqOHBCRXdJSEdnQ1dsaU5lUkVzUE40cjFZSXA2SVJVSVJpWG50aEwvRmFFaHNpSk9VMHprdCtYcFgwaUVMeVhPL1VSRndLQndxc1JKVzJBaTRKT0NLakIwYndoWHhXbUhMY2lCZW5WTFNFNjh0MHJWRXdpb0EyUUo5TndUNWhCQkNTSzdCWktnZy92UFA1NFdNOWFwbkZReEtGT3phRXZYR2d3RVJzQk9NZTdKMVk2S3pxQnR3WThGQU1PYkVuYWdUY3VJbDhzc08yV2piZnRTckdvYzVab3VSTDErUWhueE45SXM5di83Y2J5QWNDR0w0R1FJT2hvSmhDRGdRVElRVGpnallDWVN0Z0IyMkhaRnZ3QXJKRFVKeVN4R3VMVCtYUEtMcldycitCZnlTRUVJSXlTVk5Rc1FGSU9RZzVuOGhZQ1VDeG5ZajEwMklnQk1RTUtUcjJFNDhGQXpGbklTb1ZxTGVTTUpPMk9GSVhGcUpGbnQ3WTViYk91cVZDOUZudS9MMVN4MzlZdHNSaHA5TFNrcUNvZHBRVUtMZlVFQitOY1lhNWY1U1Q0aDBneUxiUkR3a256QnMyVklQSU1vVjZWb3FhTnNTK1ZvNjJ2WG1lNzEzeDZnenhVc0lJYVJYY01WOHBxb2IrbmV0UTFjZnBCOE1ZdHRSQ05HdkxVWVcrYnFKVUJDeGJTamhobHdwblFRaVhzenp5aThidzgxWTRYeFFYSUxrNXIyOWVFOElHT2lvRjVVVzhtc2xZTy9DRVlPbGNwbmhaMS9BaUlBaDRFQzBNUmdWQVVPMkltRlB1b0Y0S0o2QWZLVWxiWlZRQVpoWDNzV2Y3OVVtUmtrSUlZVDBOakF1Q3YwTHphQUlHQXV3Ukx3aHg3RlZXTW52SWwxYkpGemkyaExySmtwTFNrVzVVREJpWWNmV2h5aUllSk9HbTczM2JMNTAxS3RML0paTVZ3UU16WXArZy9obFFjSW9JZDg0SHBGZmlIUkZ1SllWRHlCWFNOd1RMcnliZkE5Q0NDR2tOOUFpQkVhK3VvckQ1eUZiRnpXUnJ6d0xFbllnWGNpMkZMOUhzT05XMm9oNEt4SzI0T2pWemZad044VWlLK0JKdHozNWduUUVqQlhRd2FEWWRuOHdnQ2hZeTFaK0lSSnVRQ25JcytGWkwrcU5vdFZDdkhqWGxQY25oQkJDY29aWjhhd0ZqRi9JVW1IYWdoWnZxZjk3cWRlR2RMRWNDeWtrRTRtRTB4VHh0cDNuQlo1d2pYaEJ1L0tURy9xUGVmTEZaUVNNT1dBc3d0b1dERnJKRW02T2Q4MHZpTFlCOTJ2UTJzV2JvWVlTNk1jSklZU1FYZ2FXTFRNUzlxd3JMVlJGdHRMcktSaGdCbGhxZGo4SmZ5WGFoWGdQc1cyM00vRUNVVjV6M1pRcGtkdjRqNlAwcmlRQlkwTVJvbUFCb2E0RkNRZjJpbk9oWFYvRWdua0hYVGExQ1NHRWtEd0NidlVxbmpEUmhtalIxdXFGZEt0c1I1RFExM0gxd2lwN09NNC93dUdDeVhPOElMbmVRcnlnVXhISzdmem5vUFF2MVZyQ2JuQ1RoVWpZRnpFdVBBMnloWkIxWFdTTWtoQkNDTWszdEdnRnA3L1RKRXJ0WHhFdDZyNTBrVHhEQ3hlUkxtaGUxZXhmd0MvYmlCZWtKY01VQWdaZTZjOEZDM280V3ZCbGpEcUVqTktYTVNHRUVKS1ArSklGZWlnNWlhWUl0NjF3UVh0bFN2R0N0SVhZU3NCdFMwZ1l0Qkl4Z0l4TmxSQkNDTWxiSUZoVGJVR2EwZ1ZOOWZiRUM3b2t4UlFDOWtsdU45ZDlJYWZDU0pvUVFnanBkU0RWOW1pV0xVaW4zcUY0UVpjRm1DVGcxaVQzcC91K0ZEQWhoSkI4b0VOWkdsby9KK1ZyT2hNdjZKYjhPaEN3RCtWTENDR2tMNUdPZkVHSHowdEh2Q0NqOGt0RHlzbFF2SVFRUXZLRmRPV2J0bURiUjZuL0g0ODhQd0IzbGdETEFBQUFBRWxGVGtTdVFtQ0NcIn0se1wib3B0aW9uVHlwZVwiOjEsXCJvcHRpb25UaXRsZVwiOlwiXCIsXCJpbWdfcGF0aFwiOlwiZGF0YTppbWFnZS9wbmc7YmFzZTY0LGlWQk9SdzBLR2dvQUFBQU5TVWhFVWdBQUFja0FBQUZYQ0FZQUFBREpVN1ZDQUFBQUFYTlNSMElBcnM0YzZRQUFBQVJuUVUxQkFBQ3hqd3Y4WVFVQUFBQUpjRWhaY3dBQUZ4RUFBQmNSQWNvbTh6OEFBSHBrU1VSQlZIaGU3WjBIZUJSVjE0RFB6R3hQQlVMdnpZcitGaXlBaXIwaW9JaUNXTEQzOXRuYlorOSs5bDZ3VnhTdzl3NmlBZ29paXZSZUE2Um55NVQvbkR0M3Nwdk5KdGtrdTZubjVSbnV1Yk83TTd2WlpOODlkMjVSb0psaFdWYXplMDRNd3pCTTQ2QW9paVhEWmtGS2haUWl3YkVrR1laaDJpNE5sbVFxUlZzdklTVWh3M3FMYmpKTGttRVlwazB6dHY2aXJQVnhkUlZvbllWVWd5QXI5dGRIZEIxWmpnekRNSXhrY3oxRUdTZlhhaDlmRjFIV1NVd3hncXowdUZncHhzb3VLOG5qKytyNFBCaUdZWmpXVHpCSlVSYkgzTStSYTRKc3RGSTlXVkVtTGFkNFFUcGlkS1RvQ05FUm5tZHg0b3pUN1ZZUzdtY1lobUdZMm9oRXJDcHlDdyswaGVkSTFaRm1BbUU2cFNBWlVTWWxyRmhCSnBKanZCaEpoT3MxTy9ab1ZhWG9VaE1MbEdFWWhtR3FRemVqVWdzYmxXWFoxVkFzRWlnSk01RXM2eXZLV21VVkw4aDRPWklZSFNtU0VFbUFMbFZSTkNsQ1RRR2xDT3NVTzlBK0dUSU13ekJNVWhpV0xiaHMweGFrVXpkUW5qcnVJNG1TUE9PRldac3NheEpsamJKS0pNaDRPVzd4Z09xSTBhTlpLZ21SSk9oV0NsVjZJRllWMnNyd01hSmV5czJ0RE1Nd1ROMHhNMnc1QnFUZzBJdVcyQ0RISW1GbUdKWkpKVWt6cUlQcENMTzBENWlPTE9PYVlDdmtXSjBvcXhWV2JZTE05NEZLbWFQUFJhV2xsbXFLU21Ja0lRYlJpNjR5UmNTcXpCb3h4UDJnb0RrcnprbTN5NUJoR0laaEVrSWlGS1dVbWc5RlNKaFkwbTE2d0RKSm5McUpvRERESnZxVWhDbGwyU0VNSm1XV1JRTVZNMEZXV1NGSFZGSkY3SkJRVW5qT2FnV1pzUUpVeWg1ajVlaFZpelJIakc1TjFjSUtxSnBLZmdRbGpHZkZ6RkxFU2tpNHN1S2NFZHduUTRaaEdJWkppRnVLVEpqUml3V0dKRWdxM2VoS3c3Uk1qd1dpMUhIelpWaG0yTXd5SEZtR1VKUmxFVER6Z3BoZERsUW9telFUWlpSSlNUSlpRUWJkb1BuVVFpMnNxcHFuWE5VaW1xSzVWVVhUMFltdU1GQ0ptU1NJaldJaFNjd2txUlFIajdrdTZleGpHSVpoR0FlU29BekppQ0ttZlNoSWs4U0pXYVJKc1daYWh1bTFTNVNrNGNZdGJGaUdKMkFhSVRQYklGR2lKQTFIbEU1R0daOU4xaXJKdWdwU0w5ZGNIcFNqb2FrdVExVmM3b2ppTWhUUVRJd3hlOFJrRWxSRHAwUVMwSklSVmNkU2dLVnpIbGt5RE1Nd1RIVlVDSkxRd0Mza2lLR3B1Z0FUU0JTa1JZSUVYZlZZT3NreWJHS3BtN29uUUhHVzRkTXRrcVFRWlhaUHhZaTlSbG1US0Nza0ZTdEkrcytSSkc0cVhZTXN5bEEwUjVBQnJjaWxsNk1ZWGZqME5OWHREb1BMMGhTM3BlS21nd3Z0NkRJVm5TU3BtWUQzTUZDazR0eDJzNnY0WjU5SWxBYmxsUXpETUF3VGcwYjVJMEp5RkR0a0U2dHFVY2RXTU5HTUpzYTZpb0kwTERlbVpKYXVtRmFFWkFsdUs0S3kxQlhkakxqOHBrNmlkRWNzblpwZWM0S0tRWjE1bkdiWE9rc3lOb3ZNWG15cDFFa24yNnRvVGdacEJqVzM1VkxkRmdwUzBSVVB5VkV4d09OU2RWdVVodUxHSTd0TkdnbWlnTXMwcUkrT0VLU1FKTzZuY3prWkpXME13ekFNRTB1RnJEQVFFa01aQ2tuaWY0WktrbFRCVUN3cmdsclREUktrQlpnbjBnVS9DM05HSzR3MkVxVm1tTHJxTXlQbFJwWk9HV1ZwV0RHeVN5M0RhWFk5VVBRSkVvaHp4b3F5UWxDSkpFbFpwTlBNbXUyMVhHRVhaWkNheTNLakhEWFZRNEpVTk1XTFQ5T2pxTG9YVEFYdkNSNDhnd2RQNmJZVXhZVm5jcW1tUVZNS3FDYTF1dUl4OGF4Q2tQaXM2SndWejRGaEdJWmhrQXBKRVNoRVI0NGtNNVNWWlZoQ2tKcU9lNFVjMFpxVU9ZWlFrR0hMY0lrU1RJeGRWa2d4VUtTWVVhbytJMUptWk91dWtLWFhsRTBTamlnckJCVXJ5ZS94T1RsWnBOUE1HdkZRazJxeDJ4ZFVYU0czNWxWMUJYTkwzQXdxZGE5cEtqNDhxaGNQNnhXU3RBd1BIZ0pGQ1c2MG8wWlpKWjZBcGhpd1JXbWZXNXhUeXBKaEdJWnA0NUFRWlVnNHNkUE1hbUtKbTJWZ3BtV2dPRWlTWVVQUklocVdLTTZRWlZwQnZHTklNMTJpUkoyR01HVUxHN29aVWlJb1NuOW1oSnBkdDVXRDduVGlXWWJIbEpJVTU2TC9xcFVrWnBGcWJCWlo2TE8wZ0JzMDNWM3NkcHBaTVlQMDZpN1ZwNklZVlUzM29TRDlhRCsvcVNvK3hUUzhtQy82MEh3aW95Uko0aWtwbzhSczB0THdGUGc2YlVuaUNmRUxRVUpCSnRySE1BekR0RzRjVWRsMlFQQS9Lc1dHWWpCUlZTYVdPdjZuVTBtU3hQdUcwYUloVlZHRHBtbVZxNm9WTkJXcm5FU0o2V1k1aWRMdFFrbnFacGlhWFV2MHJFaHQyV1Ixa2hSTnJmMVFZdFNqdFdpMXBkRzFTQ2VMVk1LYWg1cFpOVU94eGFnWmZud1lDVEpncVNoSnkvUmptdWhYTEx4ZHpIV09nbFFzekNyQmpRZW4yVnhwTWg0Tno2emlQbkUrL0svaU9TQ3hNY013RE5QMkVISWlNS0NZYkNFRUtVeEZmVDB0RkNSS0VtK0w0QzBodkRHa1lnYUo0aXhIVVphVEtORnhaWXBxbFptR3Exd2phV3BtVU5mTm9KTk5xaUdJRkdHZW1TQ2JGT2V2Sk1uWXBsWkhrazVUcTNNdGtySkkxS05YMFZXdjRWTDhtcW1qRkZXU1l3QWZrbUZaWmtCVklZQlBPSUN2d285eTlPR3BQSGdpTDVadVBCdGRseFFaSloxSHNUQXh4aExyTEVtR1lSZ21Ga2RRVkpJbXlGS1VRVkp6S3lhSEtFZ0ZJaFpZRWR3WHhCdUQ2QmNzclRLOGY1bWlxR1g0a0ZMVHdMcGlscXFxcTl6UXJYSVhtZ3dpbEUwYUVTV2NGYVlPUERRYno1WStZTVIwNExIUG5VQ1NJcWJya2RUVVNzTSt5ckxBcFhzVkZ3MzVVTUl1YjhpbGltdVJlUGVBNWpKUWhrb0dTaEUzTXdOVUpSTVBRVFByQlZENkFUeWlEek5LTHg0VlpXbVJKRjBZMDNWSnU4blZpbWx5dFhGS2htRVlwbTBqQklYL1VWbVJTV0tGUkVtWlpNUlNGTXdpSVl3dUswZWZrQ1RMVVNPbEpFZkZ0RXBSTXhTWDBOU3RpdUVxVXhXelhOZXNjaTlkbS9RYVlUV2NHYVp4azlUazZraFNOcm1TS0tPU2pNOGlZNjlIbGdiQTVUUzFhbUhOcXhtcWo2NUZ1a1MyYUdTZzhqSkpraWo0TEN3ejhjaVorRm95OE9nWmVIUS9uc0pyVVVZSm1GSFNkVWxGY2VISlJITXIxaXQxM3NGOXp2TmdHSVpoMmlnb0FpRW5wS0pFUzFFc0JJbENOTkJjWWF4TFNTcmxlR001M29za1dZSUhLTUdIbEtCaWlqWFRFckdDMmFTdW9DZzFzNHlHaEJoaEkyVDVNc1B1TU9qVTVFcVRDMVIzWFRLaEpMc3Z0alFhRzluT0R5N0RYU1E2N0ZCVHE2NnJQczJsK0ZHUUFYd29kWURGN05ITXBOaFVsR3g4NGxpSERMSGZzZ0pvZG1weXBWNnZkRjFTREFmQmZTaEp5K25oU2h2ZU5TcExobUVZcHMwaTVFU2dLeXBraGY5aERxYVltRnhSbGtkTnJkUlJKNElPQzJGWlJxTEUvV1Y0ejJKTTJGQ1FWakUrcGxnRmhSTEVZcEZkcWxxcEVyRktMWmNaTWxHU1FKS1V2VnlkR1hnU1haZXNJa25uZW1Tc0pDSGs4aWh1MVdzWXFsOUtNc093MUN3RmxDekZNcW5NeG1lTzByUW9KbEZtNHBQS3dOUDRNSHNVMXlheFRwMTNYUGlDUkpNcm5qVzJ1ZFY1RGd6RE1MVnl4d1Zud0orL3o0RlFLQ1QzVkVWMXVTQW50eDNjL2Z6TDBMM3ZBTG1YYVNFNGNoVENrbkswbTFzVjBGRmJva2NyM2hwQ2o1VmhpZG1rVW9wZVJUa3FSWGhiTWNaRitGdFFiRktKbVNUb0dtYVpWcW5wc2tMZWlCRXlQWHJJbzJkakpxbm92bTZnMTFtU1RxY2RHdm9CSWMxRFl5UGRoaEtnempxZzZSbm91R3dUTTBnRnpHeVNKSnBibEhpY0xJd3h1NFFNRWlRZTNJL25FejFjOFV3dXZOMkZMMWxra3Znc25DWlhna1hKTUV5TmpOeGpPeG5WblE5L1h5UWpwcGtqQkVVbFNzRVJGcHJLb25HUkppWmExTE1WdngyaEtGR1NlRk1aM3BHV0xFWkpRaEg2QnplbFNLVlNzWXJRVlVWZ1VMTXJTZElzb2NrRjNCRXphS0VrYVdJQktJZUlNL3RPVFpJVWduSWsyV0VGYURUTER1ck5uZW1pOFpHcVcvZG9mdE5RQTVxcCtCVXdzZ3pNSWxWSGtJcVNnMDhzeDVha2xZVkhwSXlTT3ZINDhSdytMTDM0b3R6NGtwMG1WeEtrM2N2VlByYzRQOE13VER3ci92NFRMcDB3Rmo4bHhlZFdnL2hvTG91eWhTRGViUHlQU3BJVXlkR1dKQTM5c0N4cVFnaWpaNEpvanpMODNhQmVyU1ZZSjBrV3loSUZhUlZhbVBOaFhLd3BXakg2cU5RWkN1SjE2MEZuOXAxQU1laHhVOVNKOHljbFNkVlY3UEdITkxmdVZvVWtYWGc4M1ZJejhjSFpKRWtUMUJ4OEtBclN5a1Y3QzBuaXdlaDZKV2FTRm5YZThlUFJ2Zmd5blI2dTFIbUhlcmNLU2RLR2p4WG5aeGlHaWFXc3VBakdIYkMzckRXY0QvOVlLQ09tT1lNdUVaSVNJVzRvQ1h2b1IwVW1pWkxFTEJMTkVVU04wYlhJVXJSSktlb01CU2t5U1N5aDBFUkpxcll3aXkwd2l6RlBLOUUwczV3azZmY1lJV2RTZ2FRazZYVGFJYnZGUzVJbUVYQWJLRW0zR3JCTVBZQ0pvTGdPaVNlbVRESUhYdzhLRW5LZGZlSXdGbVRnOGYxNGJCbzdTVU5CYkVsYW9zbFZ4UmRDMXlYRnVlWEdNQXhUd2I5emZvT3J6ejVOMWhyT3pvTjJobnRlZTEvV21HYU9rQlNWcUV1S1VaSUtUVVZIQWhPOVd0RTcxR2tuaVBvUWdzUzdVaVpaaUhmSERCS3dWQW94NHl5Z2ZYZ2JDcEpFcVpWb3VsbHVZRGJwOVJoQm12Q2NlcmhtbElIdXpMeFRxeVNkNFIrT0pGMmhFcS9pVmowdVUvT2JMakgwUS9Sc2xVTE1vYVpXUEY0N3JKTW9VWnBTa3RUTDFSTGpKZjM0TW4zNElraVFicnpkaGZ0RXoxWThjY1UxU1h3c2k1SmhHTUUzazErSHgrNjZROVpxeCsvM1EvZWVQYUJYdi82dzlKKy9ZVnRoSVJRVjRHY2owbi9nQUpoNHhiV3c2OUFEUkoxcDNxQUlLZ1JKRy80blNwU2xJVVdwNDg0UVNSTDNCZEZrS0VoYmtrNEdpVzZpSmxlU1k0RUZLc1ptRWNiRkptakZMc01LNnFwUjNtQkowcHl0bGs5eEs4RVM2dGxhSVVtZzhaRW9RVHd4Q3RGRVFaSWNyVndxOFFsVFZvbTNpV2JYREt3SE1QYmppeEpUMU9FTGMrSHRNcE1VNHlYUm1VS090REVNdzhCeGczY0N3ekJrclRKZXJ3ZE92L1FLR0hIeW1YSVAwMG9Sa2lKRG9Cd29kbWJhb2FXSmFRZ0laWkhVYVlldVNhSWdVWlNXblVsaUhjVm9TeElmWG1DaXpsU1VKTzdEYkZJcjFuU3JuSzVMUnR4NlVER3lJaW1WcE9WV01pelRvR25vU0pJNWVPSWNkSnd0U1FzbFNabWx5Q2JGbUVtYVVJQ3lUaitlZ1lhQlVCWkpQVnp0SVNCNEFDekZPRWs2djl3WWhtbkQvUHpWWjNEdnRWZklXbVZPdmVCU0dIdk9oYkxHdEZLRW5DVFJMTks1Sm1sbmswS1NHSWZRWUVFVVJ5bnVLN0VsYVRlem90c3dpMVJJbGdXb0dTcUxTWlNnYUNVMFBSMWRsMHlwSkRXUEpzWkl1dHhLQUNXWmdSSVVrclJRa2hoakZtbmw0bUhpSlptSk1UVzFCdkFGaWZsYmNaODlWcEl5eVppT08xaW5rbUdZTnN5cVJRdmhrbkdqWlMzS1FVY2RBNWZlOFFDb3F2T2RtbW50b0JDRXBCQXFTWlkwUGhJRmFjL2JpdFlVSFhmUVlUU0pBR2FSMU9ScUZXTnNTeEl6U1RUY05wS2tnanFqc1pLYVl0STF5ZUpZU2JyTUxKMG1PcTlKa2czNXJST0NFeEUrS3d5RTdLaDA5anR4ekQ1N3cvdGpTY1FLc3ZKOWVPT050emF6dmZ2c293b0tzdEsrekt3czVZUGZGeXFYMy9VL0JRVlo2VGJlV3ZWR2hoSmxESlZ1anlGMlg2V0VDMDJYNlA1MXBrNlpwTnV0WkppbUVUQkJ6VmFCeGtiYXphMnFKYTVKdGtOclkyWUpvdU1PeHBsb1I1b0UzYjRtU1pPY0szTEpMSHZXSFdjeUFRS0ZUUzVsR0tZdE1uTDM3V1ZrTTNqWU1QanZFNU5raldrcm9JOVFDeFdRbktoZUpaTkVZNGhya3Bqb0JmSDJFcGxKbHVEdFRtL1dBbndBeGlLVHRKdGJGYm91MmJpWlpDeVZCSWRIcDdxekw5RnRSRVhKZ21TWXRzdWtCKytVa2MzbzhhZXdJTnNvUWdhSVUzVmNndi9GdGxSV0FtVVozeUlaVDZKOVNjT04vQXpETkJrYjE2eUNhVys4Sm1zQVByOFB6cnptWmxsam1LYUhKY2t3VEpPUXYyRWRuSFBzWWJJR2NNVEk0K0RkbitmSld2cUpoRU13OCt0UFJGTnZUZHV6ZDF3UHhRWGI1S09ZdGdaTGttR1lKdUhNb3c2U0VVRGZBUVBnb3R2dWxiWDBFZ3FXdzVpOUI4R1lmWGFGZTY3K2o5eGJQWjlNbVFJVER0cFhDUE9IVDZiSnZVeGJnU1hKTUV5ajgrRnJMOHJJNXRISm44Z29mUlJzMlF6L09YRUVqQjJ5RzBRaUVibTNidnp2cG12aDlJUDNoZElpZXpZZnB2WERrbVFZcHRGNTRhSDdaUVN3MzhHSHlpaDkvUGJkbDNEYW9mdkJrc1dMNVo3NnMyM2JOaGcvZkcvNDVNMlg1UjZtTmNPU1pCaW1VZm44N1Zka0JIRFl5TkZ3emYrZWxMWFVjK3J3d2FLWjlNNy9YQ0wzcEk1bkg3aEhISnRwM2JBa0dZWnBWSjY2NzI1UnVsd3V1T1MyKzBTY2FrelRFQUlyTEtKSldLcEM1MjZmbHdlbm5Yc2VmUGpIdjFXMjRZY2VDdjZNREhsdnBpM0RrbVFZcHRGNDU1bkhaQVR3OUpUMFhJZmN2SDROak41ekoxbUxRc1B2ZHRsdGR5SEJLYk1Xd010ZnpZQVRMa2pjY2VmS0I1NkVkNmIvTHU1NzNiMFBRSUNGMldaaFNUSU0weWprcjE4TGJ6eHJONjNlK01ERDBMbG5IeEduRWxwQjVLeWpENUUxbTFIalRvYXBzLytHRDM1ZkNIZTk5TGJjbXp4RGp4Z0piMHRoMG5IR24zME81T1YxRU5LOTRMb2I1YjJZMWtxcXBxVnJodytsMVVERXRIUzRqNWJLb21ucC9IajRBSlplWjFvNlBCZXRLeGxkS2d1M21Ca1dHSVpwcGZ6bnBHTmh5YUpGSWliaHBKcUpodzJEcmZuNXNnWXc1SUQ5NGRxSG5nVlZvN1VVbUpaRXpQUjB6dFIwSmdZR3hnYldJbWlOaW1ucHNCUkxaU20wRkJZQUxaRlZnQStKblpaT0xNVGMxTlBTTVF6RFZFczRHS3dRcE11VmVtbFJCaGtyeUhGbm5RUFhQL29DQzVKcE1DeEpobUhTenFULzNTVWpnUHNudlNtamhtT2FwdWlnNHl6U1RGS2tMUFhraTY4U2RZWnBLQ3hKaG1IU3pxZnZ2U3ZLQTQ4NkJnYnNzcHVJRzBxd3RCUkc3N21qckFHTVAvdDhtRGI3YjFsam1OVEFrbVFZcHRHNCtCWjcrRWRESVVHZXRQOGVzZ1p3ei9NdncvaUxycEExaGtrZExFbUdZZExLYTQvZUk4cisyMjBISHE5UHhBM2xwUDMzRklzTUVxOTk4elBzUEhpSVhXR1lGTU9TWkJnbXJVeCsyWjYrN2VGM1BoSmxRL2p3MWVmRk5VaW44eU5kZjh4cDMwSEVESk1PV0pJTXc2U05XZDk5SWNydGR0cFpsQTNsaFljZmxCSEtkK1pjR1RGTSttQkpNZ3lUTmw1KzdDRlJYblRUN2FKc0NGZWNlS3lNQU42ZDhUdDRmWDVaWTVqMHdaSmtHQ1p0ckY2eFFwUjlkeHdreXZyeTJpUDN3ZExGOWpqTDE3K2RDYjRBVHhQSE5BNHNTWVpoMHNMYlR6MGlvNFp4elNuSHcrUlhKb21ZcmtGbXQyc3ZZb1pwREZpU0RNT2toUyttMm1Najk5aDdMMUhXQjVvc1lPR0NCU0llZS9vWm9tU1l4b1FseVRCTVd0aVN2MFdVNTE1L215anJ3NjNubnlyS2Z0dHRCNmRlZnAySUdhWXhZVWt5REpOV3V2WHBMNk82OGUvY1dUQjMxbXpRTkJVZWZ1c0R1WmRoR2hlV0pNTXdhZVBvTVdOa1ZEZVcvZjBYWEgzR0tTS2VPdnNmVUZUK3FHS2FCdjdOWXhnbTVmenc0V1JSSG43OE9GSFdsY3NuMkhJZGVsRGx0U0VacHJGaFNUSU1rM0tldU9jT1VmYmJhVmRSMW9VekR4c21TcmZIQTljOTlKU0lHYWFwWUVreURKTnlRc0VROU83YlI5YVNKeElPUTc1Y0YvTDlYK2VMa21HYUVwWWt3ekJwWWRUcDU4b29lYzQrWW45UjBuaElobWtPc0NRWmhra3B2Ly93bFNoMzNuMTNVU2JMaW44WHdMYUNnZ2FOcTJTWVZNT1NaQmdtcGJ6eHpCT2k3TnFybnlpVDVkSnh4NHZ5MW1kZkZ5WEROQWRZa2d6RHBKUmxTNWJJS0huRzc3K25LUGZlN3dCUk1reHpnU1hKTUV4S01YUmRSc2xUV2xJaXlwc2VmMTZVRE5OY1lFa3lETk9rTEp3N1M1U2p4NThzU29acFRyQWtHWVpKR1Q5OU1rVkd5WFBOR2FkQVh1Zk9jT1kxdDhnOUROTjhZRWt5REpNeVp2MzB2U2dQT09nZ1VkYkdNM2ZlSk1wSm4vOG95bmcrZXZVNXVHenNNWERPVWNOaDRxRkQ0ZHJUVDRSWEg3a1BRc0V5ZVErR1NTK0taVmtLbFpOeDYyaHZhc1lLVUF0OWxtYjVGTGNTTFBGb0hzMXJHS3JmN1ZZeVROTUltS0JtcTZEa1dHRGlwdVNxbHRVT0g1cHJnWldEQjh2R2Zka0FWcWFpZ0I4UEg4RFNDNWJseGpPNThWd3VzRURGKzJrV1Bvak9UZENUWVJpbWNYbmlsbXZoeXcrbnlWcGxNak16NFgrdlQ0YXV2WlB2cFhyZXlFTmgvZXJWY09kVHo4S3VRdzZVZTZ0bjVPN2JpekoyWEdUK2hyVnc5V2tud1piTm0rV2V4R2lhQnE5OTh6Tms1dVRLUFV4ckFiMkVlckJEbEFQRkpnWUd4Z2JXSW1pTkVONGpwQ2hXRU10UzFFaXBBbFl4M3JGUUFhVUFIMUpnS2tvQjdzTk5MVVEzRmFtS1dXU0JWbXpvVnJtbW1lVVJ0eDUwbVZtNkdvSklSaG5vcFgzQXhOODRFMzlyVFRvdm5SelZaSEVteVRCdGtPc21uaWdFVlowZ2laS1NFamh2OUZFd2ZyODlvSEJMemNKeUtDMHFFdVhPZSswbnlwcDQ2Nm1IUmRtM2YzU1ZrTC9uL0FwbkhuVndyWUlrRE1PQWt3L2NCKzYrN0J5NWgyRlNEMmVTRE5PRzJMUnVGWng5ekdHeUZtV0hRWU5nbndNUGhlNDllMEV3V0E0cmx5MkhXVDkrRGF1V3I1RDNzS2x0Smh3bk0veGdUczByZDJ6ZHRBRW1IakZjeEhUTWJmbWI0UFREN05sMmlMeU9lWERpV2VmQmtTZWRKdmRFZWVIK08rRER0NnFPcFh6MHJhblFkNGVkWkkxcHlUU25USklseVRCdENFZGlEdFJrT1hYMjM3SldGUnJPOGZvVEQ4SDdyN3dvNnUzYXQ0ZFh2cGtwNGtRa2FqNU54R1VuSEFYTGx5NkRVZU5QZ2JPdXVibmljZlJSOE5ZUHN5Q1FsU1hxTlhFOVpzTUw1czJUTlJ1ZXpxNTEwSndreWMydEROTkdHRDI0Y3BaMTJNalJOUXFTMEZ3dU9QM3lhNFI4RGg5MUhHemJ1aFhPUHJMaEEvNUprQVFKOHIwWG5oVHh6diszRzN6dys4S2tCRW5jOC9LN1F0b01rMDVZa2d6VEJsang3MTlnR29hc0FaeCs4ZVZ3eVczM3lWcHlYSHpydlhEZ0VVZkFwbzBiNGI2ckxwWjc2OCtnUGZhRXRjc1h3NnRQUGdiWFAvQW9TdThkZVV2eVVGYmJxMSswWTlIL3JydGNSZ3lUR2xpU0ROTUd1T3EwOFRJQ21QTGJYekRtckF0a3JXNzg1OTdIUkZiNTE1eFpVRjVxejVMajhQZnNuMlZVTTFlZmVvSmQzdk13WEhEOENMajNoZGRneUtGSGluMzE0WW4zUDRPWFB2OE9WRldGWGZmYVYrNWxtTlRBa21TWU5zQXVlOW9yYTR3NTVYUnd1YWxyUU1ONDdidGY0ZVRoZTh1YXpZcUYvNGl5YnkzclNQNzcxM3pZWi9oQmNNbllFWER6dzAvQ1RudFdQazU5Nk5DNUcweWI4dzhjTm1hYzNNTXdxWUVseVRCdGdGdWVtaVF5d05PdnZFSHVhVGp4MXpOWExiZXZNdzdjc2ZvZXBwT2Z0MWNJdWZHUlorRDFIMmJCWGdjZUt1b00wMXhoU1RJTVV3bHFSaFZiV2FuY2t4eHIxNndWNWM0MU5IbSs5dFRqTW1LWWxnRkxrbUhhT0FWYk5zTkQxMXdzaG1IUVJ0Ty9uWHYwZ1hEdVVjTXI5cjM3ek1OVnJrSEc0OXkrNjlERU0rMTg4ZDRib3R4NTExMUVtWWh3TUFpdlBYdzNuSFhZMElwem4zdlVBZkQya3cvQzVuVnI1TDBZcHZGZ1NUSk1HMmJTQTdmRGFZZnVCMWF3RkJiOC9TY3NXNzRFRnZ5ekFQNlk5NGZZcUw1azZiL2dMaThTOHB6NjBqUHlrVldKaEVNeVNzeExEejBneWd0dXVsT1VzU3haTUErTzMyc25PR0hJLzhHbVpVdGc2clQzeExscCsvS3J6MkhYWGwzZzBlc3VnN0g3N2dML3p2dGRQb3BoMGc5TGttSGFJSXZtenhWWjJqK3pmaEVpZXVuVlY4SHZEOGhiSzZPcUd0eDgyKzFDbnB1WC9DTWV0L1R2K2ZMV0tMb2VFYVhMNVJKbExKUmxscFdYQTAwYjBtdmdEbkt2elp0UC9BOXVPZjhNZVBldDErM244dG9yMEsxN1Qza3J6U0diQlNlZWVqcE0rM0FhTEZnd0h6Nlo5S1FRYXJKVDVURk1RMkJKTWt3Ymd5VDM1K2Z2dzlKbGkrR3pMNytRZTVQanNTZWZFQ0liMnE4elhEVHlFTG5YcHJ6VXZvWkpFeERFYytYNDBhSzg5L2xYUlVrOC90K3J4WE81K1lvTFlkNzhlYkRiWUxzSGJrMm9tZ2FUWG5rWkZpMytGM2JwNk9kNVc1bTB3NUprbURiRXVVY2VBTTgvOHpqY2V0ZmRZZ3E0K3RLeFMxZTQ4T3pUaGVUaVNYVGNOYXRYaTNMSFBmY1I1VlVuajRSZnYvMGFoYnNZL0JtWllsOWR5YzdPZ2RHSEh3d1hqYTQ2RnkzRHBBcVdKTU8wRWU2ODhIVFl2SGtUSEhMRVVYSlB3empwdERQZzI2OCtnZEY3N2lqMzJDUnFiaVdHSG5Td0tLbHp6dWExNjJEdVgzOWlyZjZpSms2Y2NBcGNjOFhGY1AzcFkrVWVoa2t0TEVtR2FRTk1QR3dZYkZxNUFoWXZYU3ozcElZK0E3YUhSWXYvZ1ZGN1JLOHp4cS8rTVcvR2Q2Szg3cUduWWQ3TW4wVG5uRG56L2hEN1VzRXhvNDZIRDZhOEMyUDNHU1QzTUV6cVlFa3lUQnRnYTM0K2ZETTk4ZXIvRFlVNjl2ejI2d3dvTGl5VWV5cnp6UDEzUS8vdDdXYlovMTUwRHZ6MHc5Y2lUaVdxNW9LdnZ2eFUxaGdtZGJBa0dhYVY4OEVyejhKMzMzd0JpcEsrUC9jT0hUdEJLR1FQQWZGNGZhSjBXTHRxRlp6OW4ydmdwck5PaHBISEhBbmRlOVU4YlYxOTZkRzdMNXgvYk9YT1JBelRVRmlTRE5QS2VmR1JoNkIzekVvWjZlTEpSKzZYVVpRMVMrMzFIZnZzTUFqKy9IME9QUFRZbzZLZUxrNGNQUUlXL3psYjFoaW00YkFrR2FZVk0yYnZRWERFSVRRRFRzTTZ5Q1REVWFPT2h5TVBQUkRtL3pKZDdnRzQ4ZHlKb2h3L2ZCLzQ3dHZQMDVyTkVwZGVlU1U4Y09XbHNzWXdEWWNseVRDdGxHQjVPVVFpRVhqNmhlZmtudlR6MVBQUHdZMFhuQ1ZySUJacEhqWHVaUEI1UGRDN2IzKzVONTBvOE5qakQ4UHJqejhvNnd6VE1GaVNETk5LZWViMmF5RTdpOFlnTnVhZnVRb0QrdlNDb20xYjRjZVBwNGc5bzA4L0J5NjcrSHlNMHAvTkVvUDNIUUx2VG5wZTFoaW1ZYkFrR2FhVjh1M25YOERZa1VmTFd1UHh5WmVmd2NURDk0TVAzM29kWEM0TkhyeitTamp2b292bHJmWEZrbVV5S0RCeVJHckdnaklNUzVKaFdqRTMzbm0zakpKajljb1ZzTisrd3hKdXA0K2ZRSU1nN2EyR3JORHQ5b0pobUxEbzd3WHc3TFF2WU1IYzMrVmphc09FV2IvTWdINTlCeVRZQnNMaVJZdndFOHNWM1N3ZEg1TlluZzgrL0Q4Wk1VekRZRWt5VEN2azRXc3ZCalZ1VUg5dFRIN3JiUmc5YWd6a2I5MEs2elp1ckxMZGZNZnRVVW1xbW54VVl1Nis5UVp4Zm1mUzg1cEIwYUh3bm5qNElUaHAvT2x5WDJWdXZQNGFHTGhEM0dMT21nOGZaeVNVcGN2bGhoZnZ2VVhXR0tiK3NDUVpwaFh5M1pkZlFXWm1rbk9pb21qZWZQVmx1UGFHbTJCYllTR0VJMVhGTnVMb28yREFkbkh6dEZJMlZ3MG5uWFk2bkhIRk5mRHVDMC9MUFltdzVVam5uL1BiYi9EUVk5VXZ3M1hHdVhSTnN3YUVMSEdyUUlIdjZ6aDVPOE1rZ2lYSk1LMlVJdy9hWDBZSnNCeEI2ZkRJZy8rRG0yNnB1c1pqTEk4OVhZM3M1REh3UDd0ZWdRcGZUSDREWmsvL0FYWWEwRmZ1aTBISzBXSHN1Tk5rbEpqcXMrTFlabC81bXVSektkeTJUWlFNMHhCWWtnelRTaGwvMmlreWlrT0lKQ3FveDU2cWVZaUlwdFhRdE9wY2E2eVV4ZG1zV2JVYUNnc0s0Y0NEaHNzOUVuSCtLTjkvbGVKcDZzUnppWmMydzlRUGxpVER0Rko2OTBzd0xqRk9VTW5ncVdaVkQ0Rmx5Z0NKeWVKaTJXblgvNU1Sa3VEOE45eDhxNHpxUXpVeVRDQnRocWtQTEVtR2FSTTRUWkdWbWYzTFRCbFZUN21ja3pVcEVtUnhBZWZhYURXQzNyQXBYMGJWVXlZWGRLNHIvOHl1L2ZVeFRFMndKQm1tbFdMUmRVY1JZTFpYVFdaMTJobTFkSWlSM0hEMTFUS0s4dlAzMVRTVDBybGlNa3lkT2dKVkk4Z1BwazZUVWMwTTJtbG4wUFhLeDVqNTAvY3lxcDVGZjZadVNTNm1iY0tTWkpoV1NoRXRYU1ZrRmRNa0drY3d5U3p4N1hjbncvS2xTMlVOajJpYWNPTjFOOGxhSXFMbjNGWkRCNXAvL2xrb285clpydjhBV0x0NkZXeFl0eGIrYzhGNU1PRVVlMTVZaGtrbkxFbUdhYVhNblVPcllWUXZ5THB5eU1HSHdNVm5uUUhubkhveURPamJEMWF1M3lCdnFaa2Z2L2xHUmxWWjhPZDhHU1hIL3ZzZEFFT0hESU5wbjlyRE96YXNYeWRLaGtrWExFbUdhYVU4OGNTek1rb2RuMzc5SFh6ejQ4K3lsaHlmZnZXZGpLcENFN0EzaEpMaVloa2xacnRkZDVjUnc5UVBsaVREdEZMV2I5b3NvL1N3WGUrZU1xcVppbXVqQ2VnM0lMM3JYTzQ0ZUlpTUdLWitzQ1FacHBWQ1MyV2xrMkhEOXBGUjlkVDJBVE40OEY0eXFoOVZaZ0dTR0FZUEFXRlNBMHVTWVZvcEptWndOTTFjdWpqcmdndGtWRDBCemY2SW9lZVNpSDJHN0MyajFGSlFWQ1FqaG1rWUxFbUdhWVVjZDlKSm9uenk0VWRFV1IxZE9uZVVVZDNwMXIyN2pLcm5NSzlmbEN0V3J4WmxQTjE3OUFTdnh5MXJxZVA5eWU5QnU3ejZ2emFHY1dCSk1rd3I1SXpyYmhmbGxBOCtBVjJ2dnVueGl5OCtrVkZxV2I3S2xtS203Rno3Mmt1djJFRUNycnk4b1d0TlZxYTRwQlNtdkRjVlRweklRMFNZaHNPU1pKaFdURUZoRWF5cVlaaEVWbmEyak9yR1Fmc1BrMUZpM3B3MENmeXFQZm00WDFHRXROYXNYeS9xOFp4OS9ua3lxaHVmZlpKNElvSzFHemZBb2lYTDRKZ0paOHM5REZOL1dKSU0wOHFaOHVaYk1rb2RMNzd5b293U00rbTF0MkdneTI1R0hlVDNRbkZwR1d6WnVsWFVVOFgyTys0Z295amx3U0RNL0dtNnJERk13MkZKTWt3clpPVHUyNE11TyswODlld2tLQ3NyRTNFaWxpMWJtUFIxUVpmTEplNWZFL01XTEJERFBuWlI3V1B1WU5xcmlKdzBaaHdzWExvMFlTZWVKVXYraG9EUEsyczFrNVhoci9ZNXJGeTdGdTY0L1I1dzF6UXBPOFBVQVpZa3c3UXlTb3NLd1VBcG1zR3czQU93QXVWUjAzakYrWC85QVI1MzdXSlp0T2d2R1NXR21uY3ZQTWZ1OVJyLzRSSU9SK0MzbjJmQzhnU2RlR2k5eUxsL3pvSGN6QXk1SnpFa3lEL20wVXhDVmFGelAvR1EzVkhwM0d0dkZDWEROQlNXSk1PME1pNDgva2d3aWt2aDFKNjk0UmpadS9TMTUxK0VWV3VydnpaSkdlTENmLytDSVh2c0p2ZFV4dTNTNEplWlA4aGE5V3pJM3d6ck4yeVN0U2k3ZXp5aXZPMldPNnVkWlllZXcrOG9TazBPRzBuRXZQbC9vRkNycm04WjBYVng3azgvKzByVWp6amhaRkV5VEVOUjhOc2xYVjFYSnVQVzBkN1VqQldnRnZvc3pmSXBiaVZZNHRFOG10Y3dWTC9icldTWXBoRXdRYzFXUWNteHdNUk55VlV0cXgwK05OY0NLd2NQbG8zN3NnR3NURVVCUHg0K2dLVVh2OGE2OFV6VS91SUNDK2lTdm9iZmE4VzVDWG95RE1NMGpCZnZ2eDBtUC9Zb25JV0NkUGpTQ01IR2lBNjMzbm9EREJzK0hQcjNqdDZXU3FncGRkVFJvMUNDT3B6Z0QrQWZmK1UvNjA4alFkZ2lCL2wvK3RVbjBMRjllK2pRRGo4NkdzamFEUnVndUxRVS9vdlo0K3pmNThMYlA4MkNRR2I5T2lReHpRUDBrdFBzUWI5RkZKc1lHQmdiV0l1Z05VSjRqNUNpV0VFc1MxRWpwUXBZeFhqSFFnV1VBbnhJZ2Frb0JiZ1BON1VRM1ZTa0ttYVJCVnF4b1Z2bG1tYVdSOXg2MEdWbTZXb0lJaGxsb0pmMkFYTXpudWRBZThKamNYNVVrOFdaSk1PMEV2QUxMRXg5ZVJKOW5NZzlOZ2RyOXJXK1cyKzlXMlJjaHBtNlNjOGRRdUV3dlBYcTYwS1FSTHdnaVNQZFBoa0JyRm01RWpadjNRcnJObGJOT3V2Q2lqVnJoQ0JuL1BDakVPUitoeHpHZ21SU0NrdVNZVm9KUDMvNUtlZ0ZSYkJMVHE3Y1l4TjdwWEgwMGFOaDhmTGxZcW1yVkVGVHdORjF4dGRlczN2Ump2VFpUYndPdTRCOWJaUStiUGJ6MnFJODkrd0xvWERiTmlncUtZWkYrSHpxdzdxTkc4VlNYLy8rL1RmY2RlZDlZdDgxRHo0aFNvWkpGU3hKaG1rbDNIT0ZQU2gvNzl6S2tpU09rdUlLUnlLd2Jjc1dJU1k5QmZPYjBrUUZpMWVzZ0YvbHNBdTNva0JPek1kS3BseXFLMGVXZlJVTnVzaHJqaWVmZUlvUUpRbWJtbXFUblVJdkh4OUQ5eThxS1lGRi95eUVLeTZMTGdoOTlTbGpaTVF3cVlHdlNUSk1LMkROc2lWdzluNTd3OUZkdTBGWDJVa21IbW9JZlN0WUt1TFJvMGZBdVJmWnZWQzM3OWVQL2doRm5DeDB5ZWpmWmN0RWZOcUpFMUJjQldMeWdCTThBYkhQWVFjcmpPSzA0M3hMaGZXS25kZStIeTZETXRrc1REMWJQLzdpSXhISDQzTjdJQmlKOXRLTjVkN2Jib2NmcC84cTRuTjlibmd2ck1OV1BHWkdSZ2E4TmYxM3NaOXBtZkExU1laaFVzcXRaNDRYWlhXQ0pFaFArL250NXM1cDB6Nkd5ODY3c0VKMmxKMUZQNWVxaCs1VFdGUmNJY2lUeDR3VGdpU09qeE9raXA4emppQ0pQTVhFak5MT1hzZmdmYk9jeWM4eGt6em04QkV3WjFiVm9SMkpCRG5qeDUvZ21NT09xUkRrbFhpbUFWaGU1N0VGWEZwYUNrL2VkcjJJR2FhaHNDUVpwaFd3WnRGU3lQUFVQaGkvcjZWVmlHdnhzcFZDVGtUKzFxMUNmRFRuYWxsNWVSVmhoa0loMGRHRzdyTitzOTNaWnNRUngwSUJDcFBvNVhaWCtURHBMWExYeXZSQ1NXYkxwdGZSYmo4TXhNY1JkTDZiYjdnRmprYjVmVFR0STlpNHJ2SndGZXJvOCtHMEQ4WHRkOTF4ci8wMUh4bnREOEJSNFJJWUZMUlgvZWptc3AvRkY5T21pSkpoR2dvM3R6Sk1LK0RJYnUzaHJONTlaSzEyMXFOTHZpNnptMTRkYnJ6aEtoZ3lmTGhvL3F5T2hYLzlCZis1NGxwWnN6blZsM2dDQUtmRFRpSTJXQ3BzbGsydnhMUklPUlFieVhVbW9nK0xJMUNPSGZFRHhUbkhrTEt0UUtNbnB3ZmF3eU9ZbWE0TEc5QzlaMDk0K3NPdnhlMU15d0s5NUh3UGF2TG1WcFlrdzdRQzZpcEpoemVEcGJJQk5JcmY1NFVSUngwT1F3OGFEb0dNVEpnOVl3Wk14ZXd1ZjZ2ZHJPcmd4VC9iRTcyVm0xZ2RCcUc4YXZ1anBpV2hsMERsNXVGRnFnbXp5c3BscmxrWjZoUjBMSjZQbEl3ZmZyQURmbFk2bXFYNnNMSnRNTjFQSDBVS1hCTzBKeXlZT21zQmFEeEZYWXVESmNtU1pKaVVVVjZ3QmNidnNnTk02TkZUN3FrYlU4TmxVQkkzdHJJMjJta3FqSEJYSHVyaHNCMEtNcmxaV0cyV1dTNG9WWksvOHRQVjBzWDF6WGkyQzVkQXRxSERiSDh1ek1XWDgyWW9BdDN4aThQVDA3NlE5MkJhQ3MxSmtzbi9aaklNMHl6NTdZUEowQU16dnJyZ3hrOFdUWDRPSGVjSndNbStET2lxVlozdUxaNHVxaWFhVjZzVDVNQTZDcExvcCtqUUJ6LzNQUGJuVWtLb0V4QU5JNkhtMVVTQ0pCWjVNc0ZubWRBdEVvVGQ1TmZ1dFN0WGdLRW5uZ2FQWVpLQk0wbUdhZUU4ZU9wSTZMbDROZjVSSmY5bjVGekxJMC8rcFZUZkl6WlpNbEJnL1JKMDFHbHN0c2Rzc3FNZWhyKzhXZkNseHczdmxVWjRTRWdMaEROSmhtRlN4b3EvL3E2VElMdGJVWm5Sd3daWlllaFU1Y3BrY2xEdVNkY2ZtNE1naVgvZGRpZWluVVBGc0pkOFNUUWtoR0hxQzB1U1lWbzRKWVhWcnhXWmlQWnh6WlVreXM0b1Njb3VkOEpORlYvaW5TL3lWY0Z2NTlBdTV2N0o2N2tSd0JlejBlMjFtNmh3bStpemg1ZzhkTU9Wb21TWXVzS1NaSmdXVHFuWjhPbmxIQ2d6M0ZtSm9BQnBDeWZjQnVGdFBlcVplVFlHaTJVMjJjc29SNG5iZlAvWnh6SmltTHJCa21TWU5rWDFHV0pyWXJFbkFMMUNOTWdFNEFvZkR3Rmg2ZzlMa21IYUVNMnFhVFNOYkhUWjArL3RGQ3FDcm0zbVZUUHBnQ1hKTUcySTlxTGpYdHVobldGM0tEcks2NEpGODJhSm1HSHFBa3VTWVZvNFBmS3laVlE3M1pyeHRjUlVVNnhxSW9mc0hTbUhneFFGcnBwNGluMER3OVFCbGlURHRIQjZET3d2SXlhV2hSNTdnb1hPZWxDVURGTWZXSklNMDhMcE4vZ0FXQm9NeVJyakVKSlQzWGtxeHFVRGZQbnVxekppbU9SZ1NUSk1DMmU3N2ZyQXd1TGtWdlZ2VThSTXNKQnA2ZERkNjRKWG5ucEM3bUdZNUdCSk1rd0xaKzdLZFpCZmJnOTNZQ3F6UURhNTlnNlh3YVZZRmhmeWx3bW1ickFrR2FZRmMrV0U0K0NkRjU4SFBhWkpzU2JhMmxUZnhabzlSaktUSmx5SXlTd1pKbGxZa2d6VFFqbmx3TDFoOGQ5L3l4cEF1Vm43OEk2Q1JwaXVlVE10WDlCTTBPVjFTVnIxeEhsV3YvL3dsWXdZcG5aWWtnelRBaG0vLzU1UUpKc096L081d2EycThOSDZkYUplRXh1VjJwZkRxaTlMVVk2MDJQRURaV0ZSWG85YmM4aGNJM0hPZnZWcHZpN0pKQTlMa21GYUdPZVBQQlJLUzBwRWZHWEFEVFFBNU54dW5hQllyMzBsam5ST1N2Y3N5dEhoK0N5dkdKRjVJNHB5ZFJNbmxsdTE2QXFYdmYxdUtDNG9rRFdHcVIyV0pNTzBJQjYrN2dwWXQzcTFpTS9GRC96T3NvVzFyMmIvS1crdFZaVHBOWllMRCsvR2JVcHhDTzdIRExlN1M0WEh5NXMybjl5czJTdUJFTjB3NHc2VzhkSlpUUEt3SkJtbWhmRG5MOVBodXk4K0ZUSDk0UTZJU1F1cGU0ckhwY0VQbXpmWk94b1paN2orSlY0M2pBeEVGM0crREo4VHliSXBLZEE4TUQzUVhzUWVGSGdveEdOS21lUlJMSXNXZmdabE1tNGQ3VTNOV0FGcW9jL1NMSi9pVm9JbEhzMmplUTFEOWJ2ZFNvWnBHZ0VUMUd3VmxCd0xUTnlVWE5XeTJ1RkRjeTJ3Y3ZCZzJiZ3ZHOERLVkJUdzQrRURXSHJCc3R4NEp2cHJjWUVGZEdsZnc3OXhjVzZDbmd6VE1vaUVRN2lGNGEvZlpzRHM3NytHenovNlNON1N1SFRNNndENzdIOEFuSHo1OWVCMnU4SHJEOGhiV2ljamQ5OWVsSDc4YTdrTlpVU05wN3VYRjBHR1pRZ0owS3FTTjZ4Y0IrTjY5SVFNcmZwcmp3TWhBcjRVTjd3V1dCYmNIZElyaEhodE1BTGRQQnBjaHBsYmMrSVR6R3huaGkxNDc5ZjVjZy9USEVFdk9iK2dKQ2lLVFF3TWpBMnNSZEFhSWJ4SFNGR3NJSmFscUpGU0JheGl2R09oQWtvQlBxVEFWSlFDM0llYldvaHVLbElWczhnQ3JkalFyWEpOTThzamJqM29Nck4wRlQvT01zcEFMKzBENW1ZOHo0RzQwWG5wNUtnbWl5WEoxRXBaU1RGTWZ1WVJtUExtRy9UTEsvZldEVnJJbDVyaFBQaVcwOGMzYmRWMWdqVHdGUFJiU28xMDFIaEkxN2Jxc3U1OWp4N2Q0YVR6TG9KQmV3MkZEcDI3eXIwdG0zZWZmZ2hlZis1WkVkK05JcUxNY2UvZ052Q1lGcFJyS3N6eDVvcmJybCszQ2JNbEZVN28yazNVRTVGcm1kQlRxY3RQdEhib1Bmb1gzOCtkNUs4SFpaYi9SVkZlNW5kRDkvcjl5cVNGSi9FNXJzZVBXcFprODRZbHlaSnM5cXhjdkJDZXV1MTYrR2RCZEloQmJhaW1DZTVJQkRJeHl3eVVCMkdnMXdkSGRyYWJ1UnJDMW5BRUpxL2VLR3Y0VjRLL0xhV1pmaWoxZWlFVHQyUWFHRWVQR3crSGpoa1B2UWJZMlZoTHc4a2l4M2cxMkFjbGlILzhNS3hzbTlqbk5DVVM2d3dUN2wrekFjN3EzVWZ1U1F3dG5weHVxSWNyY1M5S3ZibmtrL1NjUEI0UFM3S1owNXdreWRja21Vck0vT1p6T0c3d2puREppYU5xRldRSHpFaXlDd3VoeStwMTBIL3RSdWk3ZmpQMHpDK0F3OXdldUtSWHR6b0prc2F4QlN3REFxWUIyYVl1dG0xbFlmaGd4UWI0WmwwK1pLc2FlT1YzcVN6TkJaZDBhQSszNW1UQ1ZmZ0JURTE4em5hRlc0V0JlTGRjKzY0VlRIdjdMYmg0N0VnaG03T08yQTkrK09RREtDbTBKZFBjZWZ5L1Y0dVNNbkVTSkxGN3VUMzhZN1hiWGpmUm9SdG1sWFJ0c2piS3hQZlQ5RExJYlQrUHg1SVl2NWxPYmdwVjdqamt4UzlXREpNc25Fa3lFQ292aDdGRGQ1TzF4QXpDTiswQVRjTVBhZ1crV3JjSnRzWjBmZ2pnQi9kdUhYSmhuOXhNZWpQbDNxcjAxc3VoZTdpODVxeENCL2l0bklZUFZEN08zcDRnYU5RZkpNSGh4ZGRNM0VyY0xsanV5b0NTQkdNQkl5amh2M1VEM3FDMjNBUjB5TXVEbDc2YUlXdk5oN0xpWWhoM3dHQVIzNGRmQXVqbDk5Q0QwQ2RjQmtIOFNjNE8yTTJzc2RBcnZHTGx1bWFSVGI1cEdEQTNZc0k0dnh2MlNQeWpUenVVUGRJWEtEcTl1RmJhcXc4ODg4RVg5bzFNczRRelNhWlpRTCtIdDUxL2FyV0NwQ2E5c3pVRkxrZjVIT3AyQzBHK3MzeDFKVUhTaC9iNUEzckN2dTJ5S2dTNVg5bFdzZTBZS2haMWh4NDFDSkwrSkg0cjlzSE1jbCtNSUMzWTB4MkdJVmtvU1ByeTcreU9nM2FURm5NaU91eUdHWlp6L21HNFVVWktCNmZuL24vNE9weU04ekxNT0QzMjM0RmdTMzYreURKcGUvdkpCOEZxNHV6SDRjWnpvbXNnT2krL0Z3cVNXT2pMRW1VOHp2M2VXYnRHUm9rcEZ0K1AwOHZKK01VcUE3OFN2MTBlZ2RYVlhZUk9JOUYzR0tGZk1tU25RVHVKa21HU2dUUEpOb3h6blNzZUVzN0ZMcTFDZXNUZmhTWHc1NWF0c29iM3dkdEc5ZTRPSGxXRmJpalNXTGFMbEVHcHFzSGFtRUhjRGxtbUlSYkRqV1ZUU0llcGF6YkltczNCWGZKZ1lJWVBmNWtNVUUwTDJwdGh5RURoK1RFeklkR3E5RXRrM3pWcDFuajhzRUx6MFcrYzNBTXd1NkFVdmc4SFlYTm1KbGh4UFRIM0hySXZYUFhnVStBTFpNZzlqWS96SGxGSEhlcXdReC8wKzVWWHZSWVp6emFYQXJjdFhWdHJUOWRCVmpqMng1RTJuT3VURndmYzBLc1J2My9RdEFGM3kwenlVL3laZkY4U2hyZCsrQTB5c25Qc096RE5rdWFVU2JJazJ5QXJGdjRGbDQ0ZkkydFJqc1YzcFgvY0I2cUJ2NEZUVnF3UnBjTzRmcjFrQk9ESHJWMmNKSk5sOGhwcXRvMDIrYW40YXpDK1Z4ZklUT0thV21Jcy9JVXpvWjBSZ1c1R0VIeEc0ay9qTmFVdVdHTzZZSjJCY2k0dkVyK0V3enUxaCsyejdDRWtXekNMbkk2UG5SSFROT3ZDVFByZEdiOWpHUjBEbUc1TWZCNmo5OXhSeExmamh6eGRmUndRS29FdWh2MHpxMG1TeEdyOGVmeHY1WG80cUZObjZPZW5kNm9xOUdWalo5R1BPTDFRWDlxYlVGYjBqbmp4QjM2SEdNS1NmbWhxdkd6OC9iemU3YW9ROVlkLy9DdEtwdm5TbkNUSnphMXRqRzJiTnlZVUpBMzZqaGRrR0Qra0p5OWZYU0hJN1hOeTRLUytQVVhza0ZXUDN5QTYzQnNyTjFRU1pDWitpSjNUcjNzREJFa29VSzVvc003bGc5bmVYQ0dSNmY1Mk1NK1hCY1V1ZXpXSW1jVStXSTJDcEZmVVZYUEJxNTBEOEVLM0RCamlqMzVvZDhDTWNoUStuL3U4THJqSXJRRnBVWTlFNFBpOWQ0SHgrKzhCaStiTnN1K1ladWhhc1lQVFBTZVhtbytSVUJKZlRIcml6MlA3N3AzZ3UwM1Juc0h4bU9JclF2cHhNbUVmZmhFTDRRLy9nVEFOR2trdjFPdVp6akxNRS9QZWR1b2tJNFpKRHBaa0cyUGlFY05sRkNXK2FaV2dqaTZVUVRvYzFhTXI3TjRocDhyOTZ2b0xGREl0ZUc3WkdpaUptVDV0UXU4dU1BRXp5TFNBejdkWWRjTk5HOHZoMVBWbDhHTHBOcGhyaG1DZmpLQzQxa21kUldubCtwM0N4VENrYkJ0ME5LUGlwdGZhVzFQaFR2eHd2eHVGNmNJc3RiU2tGSzZhZUFwY2ZOd1I4bDdwNDc5bmp4Zmwzb0hvaDd3UG53T3hTa3VjR2NaelBuNDVjT1Zrd2ZTQzZudnk1amZTeHdDZDVYYVBDd2JnRjQvTitBV01PdEdzVE9PcEg1U1o0d0g0L202UnY3WlBULzNjRGhnbVNScm5yNE5wRmt3OFpGOXF4cEExb0Rad2tVRzY0c1JIdkk4WnBFUFhRQUJ5WXI2TngwSk5wTWxDclpjdkwxOHJhL2l0M3VlRmMwWDJhR2Q1NmVMWnBXdkVXRXZpeE41ZFlaZXU3ZURuVER2TFhCOHpoRUxEbjhmMndSTFI0V2VYdUU1SDlETzYyKytGZTFHV2UrSmZ6YW9WSzhUMXdyT1AyRS9lSS9YOHU5QnVGaHlhb0VkdUVZby9HZWpkdVRjM0MvNHRMSVNGMVN6TXZCN3p2TVFOMCtuaFhQemlRWjE1NkZVOVdSYUJtMFBSTDB5cDRpblo4ZXEwVFB1NitITVJ1OTZVMTVlWmxnbGZrMnhEeEhmVW9WNnJpWGhuMlNyeEFVYU03ZHRUZE5LcGp2aE9PNG1nNXRwWFZxeUhpUHpnSWliMDZRcVpOWFFvU1FWVDEyMkdUZVYyVDl5UjNUdEJWMS9OMXhNMWZKNjlJdVhRWFhkbUlyVXZUTkJZeEZYdXFsUGVGV0JXL0ZSRWh3SzhVMFptQmp6NDZtVG8zcGZXNUVnTnp2dEZuVTRJeW1UM0xhZXVLRFZmai93U3Q2OHhpM0llUitUalg5dzkrUVZnRkpkV096UmtCd2lMUDlER1pEcit6RCtNa2VTK21HVWVMeWRycncrM2hIVW94L2VGdU1QdkJpK0duK083K0cxUWgvZG16Z09Qci9LNFVxWjV3dGNrbVVibm91T1BsSkhOdWE3RWIvMDM2emJadngzSThYMTYxQ2pJWkFpaEdGOVl0clpDa0Q0VTQzbjllNlJka0hST1I1Qm5ZN1phbXlBSkExL3JjazlBQ09nUEgzN1BRK2pWOTRvRVJYYXB5YVpPaDF3VXp3MWVOMXpqMFVRejdBWEhIdzJYblhnc0dFa3NXVlVma3ZtSmxlQVRKa0dPa2htVVF4Nks0L0lPT2FEbFpzUFhXL0xsM3Nvc3JEUW9wbkhZRDMvbUpITS9mVzFHZm9rWW9vUE5uVmkraWNKYlZNdVhzRlY0K3p1R0tlUklqM01FZVJvZWt3UkpnMlZJa0FRTGtxa1BMTWsyd3VybHkyVUVzRDkrN3RBRUFQR1VZVmEwT1doblVZZDE3eUtHZHpTVWw1ZFhYZ2o0ZE13ZzA4MXpTNk85Y1UvcjA2MWVvaTlWWFJXeXBNNGZkSVFobU1YdEdiUXp1Vmp5OE9kMHA5Y0ZIZkFMNlBMRmkrQzR2WGFHa2lKN1JwejY4dTljdTNOUVpzeDc0RW1pVVpTR094REQ5S3IzN1lrL2twdHlNMkYxT0FUdnJvczJlOGV5c05GelNadmJQQzY0RFRPL3ZXUUhxaUlVMzF3VTNndWw5Z0xPMVcxUDRPMXpVS2lPSFBkQk9kNkQyeUJSQTdnclpQODhkdDluaUNnWnBxNndKTnNBbE4wNDdJQzV3cDRKcmdIcW1PbDl1Tm9XbWgrenZBN2VoZzExV0JjTWkydUJEb2QweVJNWlpEcWhiSlhPU1IrWHd6cTFGK2Z6TjZEcGppQlp6cVJlc3JndDhtU0NIODlCRXhVTXhjMW5SbnRvdWxDanV4U1VpdW41OG9xSzRPVGhlNHZtMG0rbXZpdnZVVGQrL3N4ZVdhV2ZONW8vT3RvclRaQ0Ywek1oYWVqNDRzK082YWtiVHp1OC9hcE9lV0MyejRWSkc5YkJsQTJWeDZmcStEcFdKcFd6cGg0L1ByZXh1RkZtNld3WFpuaGdKNWNLWGQwcVpPSjc2V3padVBYRmZTUHd0ZDZPbTNOLzZyZnRQSHY2ZVVUd2VQODNlRERjOXN6TGNpL0QxQTJXWkJ1QXNodUh3NnZwSlBOcHpHRCtFYjJxWDBFaUdmTERPbnkwTmpydCtMSGRPOE9BalBRMmRabVlPVTZTV2V0K0tNaEJjc3hqS3Rua3N0Y2xYT2pORkg4NGc0T0ZzRXVvU0dTdHp5OWJBNnRMN1psd2NvckxZVmZaNVBybzdUZkRkeCsrTCtLNnNQQ3ZQMFVaMitkWGwzK3VvYmpKR0lpN01Kc2lxT2ZvZGlpR212QmhXbnlSMndWOThuS2hPTU1MbjJ6YUtINStEa1dvbWZWTkpNcDQraGdXVEhScGNBVitNZmd2dmpabnV3bTNDM0RmQWZpMGZRbGU3eHpaZU9BUEJPQ081OSt3S3d4VEQxaVNyWnl0bTZMeTY0STVWblc5VWN2a2gzcnZ6SXdHWFljc3hnL3I5MWRIejNsU3I2N1FEYi9ocDVzWGw5bk5oM1JwYStjMENES1dmTTBEUHdmYWlWbUZhRTBvejZiSzArMGQzYTBqbkpMcGgrc3dDNlNmNU1PMzNBQ1hqRG5LdnJFQmhPVDdVcFpBWUNWeTRnVHFPVm9ienRlVnNZb0d4NkpFdGdTODhOS3FsYkFzcHZkclBwNmpxVExLaGtLQ2ZLZWMrbllvOE02TVArUmVocWtmTE1sV3ppZHZ2U29qZ01PUytBQWQwcW1Eak9ySG02dld5d2dneit1QlhQekduMjdlWGJPcG9pbnk5RDdkWlpSZWFCRCtsU2pIRzdlVmltRTE1MmUyaDdIdHMwUVRiMCsvM1dtbXZhS0tTY21KbGN1V3dhZzlkb0JWaXhhS2V2MUkvT1hsZDVrRkR2WW1ONVRHRS9NbGFDQnVSL3A5NE9uY0VYNHNMNEhYMTBTSC9sQkdXUzQ2djdjY3FDY3JDWktZUEhPZUtCbW1JYkFrV3prenZvNE9udTZRb0ptTytHR0QzZHR4ZEsrR0NZYUdlVGdjM3JVampPbVIvdGxOMWdjanNDMFVGdm9nUVhsa0w4bDBza0ZlYnkyTjZGQm9HRERWS0FQbzdJT2p2UGIxeW02UjZCQVNncTZWbmFRcFFxWVhuelFLL252T0JIbEw5ZXd3YUZkUlZyNWlpQm1qcGtGcFhLZXJ0K1VRaWhPVGJBRnd4ZDF0Ui96cDBYQ2d5M0t5SWRDeFBieGFXZ1F2cmw0RkMwcEtZSW5paHZuZ2FZU0o2eG9HVFFGeFN6Z2llcks2M1c1NDc1ZDU0T0Vsc1pnVXdKSnM1V3hZVjdsM2FTTFdsOW5YMG56MW1CSk9kaXFFenpac2dTQUtnOWlqZlRiMERhVC9BNHF1Qlg2NDFwNXk3ZHcwZHdweStMT29GRDZJdWQ0NnFrZG5HTlc5STlDMDY3OEcyc0VLcngvNlJzb2dWODZ2NnJBblN1Zy9IdnZuTzNmMmJKZ3dmQzh4MVYxMWRPeHVmMkhaRWplUndGeHZEbXgyUlgrMnFWeFpnL0xRYzF3dTZJZlAxZE94QS95dVdmQXl5bkpES0NTR2gyeHFwaDhYditORzg4S1dtL2h6NjlRWjN2L3RMeFFrRC9kZ1VnTkxzcFZqT2hhcmhudzVmK291SFpKZklEa1dFeXhZWGhhQ1ZhWDI5YXp1QVQvczFjNGVZNWh1cHF5MU0rQ0R1blFVWmJyNWN0TTJtTG5abnQ3TmpYSTZxMjkzNkJJM1VmY2F6UTh6QXUxaFVLZ0VCa1pLNUY2Ykxxb0tkM2pzSnRIaW9pSVlzODh1SWs3RTRBTVBFK1VHekZacllyTWU3V0diS2taaHRub0ppckkzZm1uU1VKWmZvdkFuYlZnTEh4UVV3eHFyZVYybnZERVVnYmRSa0lUWDY0RVh2L2hSeEF5VEtsaVNiWngvOElPUDJEa25VNVIxaGI2OWY3bCtzNndCak9qYXNHdWF5YklaUHh5ZGRTMjN5MGgvMWxxR1dmTHk0bEpaQXpnVEJlbXFJWXViZ1ZsbHJoNkJ3WEtHSEFjdlBtYU1iTytrNXRjTGpqMVl4UEYwNmRWUGxBbG1wS3RFdUpZdlFmV0ZWSGljcXNFWWxIckFwWUk3TnhjVyt6endVSDQrM0pkZkNIL0phZDZhaW8vd2RUdERQSWpqVHowZEp2OHkzNjR3VEFwaFNiWngxcFpHUC9qcncvdnJvaXRNbk5xbllVTkg2c0tVTmZaNWoreVcvdXVlSDIzWUFxL0o2NjA1Ym5kUzR6MHRVR0NXdngzTTl1ZUs2NVNLN0Z4RHRBL3BZanlsWnVpd2RzMWFNWjd5aituZnlWdXJVcE1HZThuTWxQZzh5YjltWitCOU10QUVCT2RwTG5ITmtyYk1yRXpZa2htQVYvRkxnek9nbjdhM1VQN1JwYmhUVHluKy9PN0JyTms1MzA5aFhmUmVwV1d2YUp2NG54dmtQUmttdGJBazJ6QWx0VFRsMVFZdHBiVTFhSDgwRHUzWURnSko5SjVOQlVXeWlaRW1QZWp0VCsvNmpuOFZsY0U2MlpUY0MrVXdybGRuRWRlRjZaaFZkdGVqd3l1K2xSMmwrbStrUmF4dFlkMXl5Zmt3ZGRLVEl2NWp4dmVWNXRrdHJPR3lZN2NZNGMyVzA2L1ZSdVdycFhYamZDbkxFVDVYcFErUFA4ckNjSE9NTkY5V0xOaU1ZaXVyNXlWVGF0OVlnNi90Y1R3R0hlODIvR0t4VGM0aUZBZ0U0UHA3SDRRUGZtOUlUMkdHU1E2ZTRMeVZjK0tRWFNFb1JSWS9vVGsxSC82NmVRdTA5M25oOEc1MS8vQi9mOFVhTWN0TkY0OFhUdTZkcHFXdUVrQlQzZEdjc0RUY3c1ZkVCT3YxWlZNb0RGUFhSRHZwcEdMR29QZlhib0w4WUJoMHk0VGordmFFVWhUKzh6RlpacGZ1M1dIRDJyWFFIbC9YVnRuV2VxWlhneDBTVENQb2NBZCsyU21XOTZXZXRMV3hDZS9ic0s5SGxabWxXakEvWWtKUkVobHFubHVGTHZqbEpvQXZ4L21ObzY1bDYvRTVyYXRsTlpDdStMTjVZc3JuNFBhazk0c1IwL1NnbDV4ZkpoSVV4VHpCT1pNZXR0dTUrczRodjZFZ2laMXpjMFJaRno1YkUxM1ZZMnk2MW9KTXdJLzVCVUtRdTdiUFNhc2dDVWVRWGxWTmlTQko3aVJJQmI4aWtpQ0pESmNtbGl1alpjc0lFdVM5S0xycjhBdk5zVm4ydGRaWFFqVjN6cUZWOXgxdUM5ZXV2MVFLa3RqTFZPQk1GSi9USkV2YkJianRsMkRjWmo3SzlDL01ESDhyaThCSGNwdURXN3dnaHg2d1A3end5YmZ3MW8rektwcFVuLzM0V3hZazAraXdKRnM1Tys4eFdFWlZjYjZxZFpPRDM1TWxaSmhRS05kbnpQVjZvYmdPMTdnYXlqK0Zkby9SSWUyeVJKa3VuQmw4aU5OVGNLMTFhV2xReUoySW4vYVBHbEtPa2RjV2FZRm41NDl5YjdsNmYyMzlWMk5WVklydnhhSm0wQUdWZnFQbXh2UzhkVVQzd1p4L1lPcnNCZkQrci9NcmJWTm4vMTF4SDlxdWUvUUY2TlN0TzJSa05VNVBhWWFwRHBaa0syZkl3ZlpRZ3Bxb2EydjNwM0lpZE9LSWJwMW9aclpHWVdGUnd6b1pKY3VmaGFXZ3k5WWV5aUFiZWpHQVdvNitsdGNoRTAzNVIyZWFna0trV3loUEdsSzJWWFQyOGNiY3Q3Q2k5U2t4L3BqN3ZsQmEvZmpMV2c2VFVrcGtFL0F1dS8yZktBa0ZzM0pOYzRtTU1IYlRNQk5sbU9ZSVM3S1YwMmNIWjlFZ1duNm90cHdrT1p5TWFIREhEaFdDRFRWQ052bURIS1BZTlpDK2dlTDAybWJtMitmWnUyUDl4bzdHTXdlbDZ6QzZWOVdsd3ViUzFYbGtRcVlIdGd1WGl1RVg4ZS9VNUZyK1VtK09hOXJjVk5YRmd1aWxudlFTKy94dmVQUTVHVEZNeTRNbDJRYm8xYWV2S0QrVmNvdkZIYk5lWVRMTTJXcXZrOWpKNzRjQldSa2lKcmFrK2JQM24ySjdWaUJpWk5jOEdhV1dDSW8rZHYzTDNiTlRNMUg2bkMzMldNbGhIZHNsekNSL0NCcWlSOXV1dWdVZGRidVQxVXgvTzFHMms5ZGRGNVhYZkNXUkZFbnJLRG84V0I2Qld4TjBoTm5RT0k2RXgyWFA2ZHVmZWg0eXNuTkZ6REF0RVpaa0crREVzODRSNVFiUm9GY1pYeDJidVJZWDJKTGN2M1BWU1FQcU12NnVydnkwaVlaTEFIVHhweStMZkh0MWRNem4ySjZwNll4RTZ6czZETXJPcUpJaE9zTXg5Z25ZSFZJcTNpRXAweE5peEZkZTllMnJCTDJUdDhiY3Z3eXp4dXVDa1lwelZQMktsQjZla1lMMCtieXcyNUFEUk13d0xSV1daQnZnZ0JHMEZLM04rcGlGZ29ucWxzNUt4SnBTKytwajU0QS9ZUWE2TFkxWmluUG9JWG5weTBxYzVjSTY0WWQ3KzVoQitnM2hDM2t0Y3BkcXB1cjdUdjRZUjFUekJXT2dRZE1TMkR3bTE0eXNDY3A5YjRzUkpZbVI1aldscTVRYjVEWENkUElUUGxubkd2VkxYMDZYRWNPMFhGaVNiWVJoaHh3cXluZmlQaWg5ZFpnQVlQcEdlMGhFWTgyVkdnODFWWFpLa2J6aStXNlRmUjNTaXorUDQ3cW41dlZSOCsyYXNxQjQza1BiMjVLTXo5dVh5Q1pSNTEwSUpjajJuZVcydHVnbVBKbkVYSzErM0dpOFpBZDM5TDI5RVVYNUNHWjRNeE0wdWFlS053d2Q1c2doS052dnRCUDNUR1ZhQlN6Sk5zSzFEOXF6dVJCYjZ0R0JaNTY4RmxrYjhhdFdwSUtmOHUxejcxalArV1dUWVpHY2wvV0VIcWtiOC9uTEZ2dDU3NVFiSGE0U1A5MXJ2TEorOStmQVZsZlZzWUQ3K093dkJ5dFJsUE9TVFA2djFUUTRTVDdPNFZmRGhIZE1JK1ZMWDlIeE5zc1g0M0pwY1AvclUrd0t3N1J3V0pKdGtFUWRlR3Bqb2J3VzJTMmo1czRzMU8wazFibkswaEpiWU9sYVhlUm5LVE1hMkovcFN0MmZ4RDlGOXBoT0o0c2tvZzJoTnZHK014UVYvdlpVL1RJd0p1YWViNVJId0w1Q1d6dDc0dU5vWW9KWWFIYWJKekdyZkEyL0xBV1RGRzVOMERWUE9wN0R1elBuMVhsWUVjTTBWMWlTYlFobkxOb1cvT0NrZVZmcmdwTWY3dGVwOWxVK05xYzRtNlRKQzRoMExhZzhYNjZFY2xLS091c1F0RHBIb3A5QzdIaEdvaTUvZ0R1NW80MjE5d2FUeXdWTDhiMmdhNFEwQzg0eE1ZOG50dUJ6ZkNhc3cyU1VaWDB6eTQzNEFwNktFZVE3MDMvSFRETCtxd0REdEZ4WWttMkl0MythTFNQOFlKUGlDY3F5SnB5SjBMc0VBa2wxOUtIRzNGUTF1ODdlWmd1c2Z5MFpiSDM1ZEVNMEo2TTFJbFBGVjdJM2JqenhQejZhS0p4dzNvK2FtS2lwY0hwTXB4eWErSHRCUWhYYk0rK3N3L2NndHBGOElINDVjcWFOMndNelp1ZXByTVg3VWlaSTF5eHArd2FQdWJHV0h3WDlSdEI5MzVMWFZGMHVsNWdweDU4UkhSWlVGOVlzWFFTL1QvOGVabno1S1h3MTliMktqZW9iVmkyWDkyS1l4b2NuT0c5ajNIcmhHZkQ3eko5RjNHWDFPakVFWkhSdmV4WDg2dmhxM1NiWUVnekM4YjE3Z0tjT0hYMDY0bDNkRFh4cjMxMnpDYmFGd2pBR3M3eThOSFRhZVhicEdsSDJ6UXpBNFoxVE0za0E0UngzMTl4c0dOS2hjak14eVNzV2tnMzlsSndPT3JXeEFMZFhZakxKSFRCREhDZC96bUU4ZEhSRWFlMXN3L2ZvYmN3bVE5VjhwK21DTWgySXQvWEVzcFAwT0hYK29XdWJEdDE3OW9DblAveEcxcW9uRkN5SGYrYjhDc3VYTElGdnByMExxMWFzbExja3ovblgzQWhIbkhpeW1MV0hhYjAwcHduT1daSnREUHFnR2p0a054RzMzN3daL0pnSmpKV1RiVmZIMjh0V2lYSmN2MTZpckF2ZEdqZ0p1U09iVkV3d25nam4rTFFXWmlxWCtuS09lMkt2cnRBdXJwbVRaaWVLblh5QkpFbWNrdUdCWFZHZytmZ3pvNm5ubld5OEE5YXBrVHN2UnE2cmNYczhScFRkWFFxTVZlTDd6dGFOQlJiS0R6OXhpdUlrWGhNOWUvYUVJMDRZQjUyNlJ1ZWozYlIrSFd6ZW5BL3JsaStHMWN1WHdvWjE5bHFjcVdUZ0RqdkFYWlBlQXA4L1BTME1UTlBDa21SSk5pbjNYWGtSelBqMmEzeUxUT2l5WmtPTjhnc2FCa3hidVJiNloyZkRYdlVZbzlpY0pWbUcyZEJySzlhSlp0WXorOWFjVGRlVjJwNDNkWjV4UGdXK3g3L0p1VW1zOUIrL0ROWk1QTUpVWncxSitrekJQNk8rK1BNK1N0WEVITEQxaFk2NEhJODNWN0ZnYlJMUEs1WFFSMEdIanAzQTYvV0N4eHVkT0NJY0NzRzJyZmxRRnJkSStPdmYvZ3paN1dxL1RzNjBMRmlTTE1rbTUreWpoc09tRFJ2QXBVZmdZaitOckV1TWswVlN0cGxvU3JWazZJenZkbjFjT2Erd0JIN0p0NmQwUzRja1gwWkJVcWVnazN0M2hTeFh3N0t3V0xaR0RKaThhcjFZcFBtb0JFMjQ4L0d2K3JVRVU4YlZSblZyUmE1QzRUNVVWQ1JyK0FlbHF1QnllNFJ3ZHZPNllHZjhROHZEUDdYYTNnSjZSblFGZUFiS2NZbGNnU1Nlazg4K0Y4WmRkS1dJLy8zak4xRXUrV3VlS0x2MTZRZUJUSHU0eS9hNzd5M0s2aWphdGdWT09YaW9pRldVZXU5Ky9VV2NEUGtiTjBKeGNmUnE2MkVqUjhNbHQ5MG5hMHhyZ0NYSmtteHlRdVhsTUhhbzNldzZIdCtOemdtbXA2UGYwM2VXVThOZS9acGFZNmxQUnZucGhpMnd1dFJlMFQ4ZGtreFhsanBsN1diWUhBekJvVjA2UVArTTZCY1Ftb3JocWJBT1phYno5MTg3OUs0TXdKL2RhSm9jSUVFenFJSHYwVWFaN0gwYURNSmZZV2NTT2djRlBBbStCT1c2VkNpZ0dYeVMvTk1idU9PTzhMODNwOGxhdy9sNjZydncyTzAzaTdqdmdPMUVXUmNLdG0yRmJWdnMyWXlJOTMvNUU5eVlmVEt0ZytZa1NlN2Qya2J4eG54d3ZsUE5jSkNxSDhuMVowTWRybk01ckMyekp6aXJid1piRTM4VjJkMWIrbU8ybDJxMmhteFI5WlR6ek5Kb3lidDBIUjRNUnBJV1pFZVUyTVVaSGpGcCtWbHVWMEpCMGg1SGtNVFJQaDljazUwTnAyZG5nbDlPRytpcVpwSGlBaDBmV012UGRkYzlvMnVSbHNSa3FxbGc2OGJvUlBMUno4UGt5VzNYSG55QjZIczM3eGVlQW85SkR5ekpOc3lVMythTDBzUnNveVJ1VGxmaXcxWDJCMWxXM0dEMCtrQ2Y1Zkc5T212RGxCK2VlM1pJL1h5dE16YmJRelFPVFdHUFZvSSs4Q203SXpUTTBHbUM4ZHR4SzR5ZDZUd0JwS3NEZmZid0RHSXpTdXlKMHJEb3ZFUEhqUFVJeGVXNG42NXJKcUl6L2xsZmtwa0o1MlJuZ2FwcDBLNTlPM2xMWW1JWE80N2Q3bnpoRFhrUGdQVnIxOVpMWnRWeHdOR2paQVN3WXVsaUdkV05TTWhlTVlWaDBnbExzZzFEMTYydXV1dCtFYitRWUp3ZWRkb2hkc2hObmFTU1hTbUU1ajExNk9KTmZDMnVPVEpMcmgwWnpNMkU2MUdPaVhQMEtGNjA0dzBaYnJqVjQ0TGQ1UGNVRXFXVDR6MkY3OEZhUE1oNi9IblFsd3phS0xabm1xMGVPdFFyY2tMMGg5NllBbWRkZXJtSUUvSFhiek5rVkpVOTl0NUxSZ0FmdnpGSlJnMm5TNisrWW15bFEzbDVYUWF1MkJqeTk1UFlibGY3MGdIRHBCcVdaQnVIdnRGMzYwRTlPeFY0UFpKNDNwWCtXYWxya3FTVlFzSkpaQ1Nid3RIbkVraGhweHBpWVlsOW5UTWRMQ3NxZ1hLdkM5WW1NYWorLzl3YTNJRmZBSEx4czk2UFdXZDBobGVBeTFDVW1XaktZaFRpWXhFZGx0ZXg4ZHRaejdGSDc5N1FvVXMzR0hYR0JmRGl4MStKZmZIY2NONlpzSFhUQmxtcnpNVzMyVitpaU1rdnBuYng1T2MvaWo2ZkRXdlhRRW1KUFhGRU1oUVVSQ2Ryb0M0TjNNT1ZTUmNzU1FhZStlaGJVZWFqS05jYWRlOTFXVmZ5TVRPaXErNDFRUk1JT0dRbDZGVFVFQmJMeWN4cnZpSlhQLzdOeVlCMWVUVi9ZQTl3S2FLbjZvUzRjWmxaY1oyYnpzWk1LMFB1K2dDendxbVdLYTV2MWtRUjN2OXB1ZVNYcXFydzFMUXZSVXgwN040THB2ejJsNnhWWnVJUncwVm5ybmp5VUxCT3Y3cUNBcnVuY2FvZ2VkL3c0S095QnJCNXczcllzTTd1VEZVVHBtbkN0dnhvcHgybk5ZUmgwZ0gzYm1VRTB6K2JCdmZmY0sySWgrSm5kekMvRU5hVmxvcDFJOGYwU1gzUFVpSVB6K09wNXEzL1pNTldXRk5xTjhHbHV2ZXAwNnQxWkxjODZKcWlSWnkvdysyem1NSDlpUmlNWWh5TFpXMi83SW11M2Y2RmZ5MWZCNlBOaXdRcDFqbFc1VnNBbnB6OEVmU3NwdGVvZ1JJOWZ1K2RLMTNuZEhqaDQ2K2hVL2ZLazB0c1hyY2F6anJHWG1xTnJsV21HZ3VsTjJyUEhXWE5oZ1RmUHE4alpHWG55RDAyYTFhdGdFaE1EOTdIMzVrR3ZiZXIvRmltNVlOZWNuNDd1WGNyMHp6WTc2alIwTEZqbm9oL3hsK1JqV1cyb0RyVk1JYXlvVkJHR2F6bUdtVmhOVTIvRFNXMi8wejdhbnArMW9lYUJFa2l1eGNGZWFLTWE2TnJndUV5Zy9EajRWSzNDM3JFckJGSmY4a2t4MWhCMHZmTk43Lzd0VnBCRWhwbXFOUG1MSlMxeXB3OXdwWmhMQjI3OVJUTFh4RVREeHNteWxSQzR6by8rSDBoN0hmZ2NMbkh6aGJ6TjIyRTVVc1dWZHBpQlRuODBFTlprRXphWVVreUZiejQ1UXp4RFo0b3liQXpyQjF6c2tXWkxyYWl0RW9TWkU3Rk1kY2tVOG5Ta21nSEVWcGd1YUZRd3laTk5GNGRwQmFhazdVdVp5SkYwZ1FNOGRBeFRzRC9uVW5LVC9GR083NDRQVkpKTnBsSmRMUWltZEw5RXpYaXJGbGFOVnU4L2VrWFJiazFwcGt6bGREenVPYmg1OFJ6Mm5mL1laVTY5Y1JDK3c4NjdIQnh2eXNmaUs2UnlqRHBnaVhKVkdMYW5IOWdoMEdEb0xCZE84anYyaEh5OEFNKzNkQUl2T3FHaCtSNlU1ZnRFZk1MN2F0NkhWUFF6UHFvYnNBTjFRaVNyaS9laVQ4N0d1ZFlIeWlacktxdnl1UlJLdGxBU0tyeFhIakNTUGhqeGcreVpqTm84QkRZYTVpZFJaNDBiSGRScG9zYkhwc0VVMll0cUJCLzdFYjdyN2ovY1hsUGhray9MRW1tQ3ZlLzlyNG9kWmNiUGtsVHMyY2lZdWN6ZFVqRkdNMVl0c2dPUVRzMXNNZnVKTU9FdFRRZ3Z4cHV4dWZkVUwxM3JNMlNLZUxWcjZvT3hML2w0bk5sRk9XYUI1NFFaWGxaR2N6LzVTY1JNMHhyaHlYSkpHVDhXV2VMY2pIbU0vTWJTWlFrU0JLbE14aWZTTWRzTzBUSEJveTlwR3VBQytVWXhIZzAwNEM5dDhhdTRsaC9FbHlhckpZL1oxYk8vT3BDYmw1SGVQRGxOMlV0eWlYSEh5a2pHMi9NaWh1M1hISytqQmltZGNPU1pCSXkvdUtyb1V2blRpTCtKcW51SnFramRxcTEzQlJua2c2NTFWenpxZzNTZDNWTnJObmxwZEJuZlg3RmRIUU5wL2FmZTU2Y3J1Q2ZPYk5FV1YrMis3ODk0YVNKWjhxYXpjcmx5MlVVWmJmZDdVSDd1aHhtd2pDdEhaWWtVeTNQZmY0VFBESDVBeEhUbW9kRk1UT2NwSnRTek1ob2M2YW1TelUwWlZ4ZEtjTEhYSXVDVFBTTWJuWnIwSEdyZmIxemg0eFVUYlJkKzJzdmxpSk54WlJ4RXk2N0ZwNTYveU5ac3puOVVIdWxEb2ZiSjcwRHViSmowT2k0WVJzTTB4cGhTVEkxMG12QURuRHI0OCtJZUpKcFFWa2paeEFGaGdtRjFYVHFxUy8xell2dkxJc09QNGpsUXI4YlNtT3VUMnF5aDNCRFNlWmxoMUtjNWZmb1Yzbm95TFl0VzJEK3pNclhIMS80ekc3YXBXRWFyejF5cjRnWnByWENrbVJxWlkvOURoS0w0QkxQcGRaWFNVSHo0NlJTbE4weTZ0NXBaM2sxTHJvU0Jka0huMXJRaWtyU1ZZOHNOUkZibXVCblRUejYxaFFaMmR4eWFlWHJqeDZmRDY2KzZ3RVJUMzdsSlZFeVRHdUZKY2treGVSZi9oU0QwSWxYRzdISHF3T0pranIxMUxLWVJsTGtlZXJXYVlmeXg2ZkxxNzVtRW1SbitYd0tZOFoxYWluSzd1clN1TDNUNEpvWE9hNExmWGZZR1E0KzVsaFpzNjgvdnZkODVUR0oreDg5VWtZQXh3M21abGVtOWNLU1pKSm02cXdGY05GMU44RldsQUJkbzF6U0NQTzh4a0krMmlSWHcwaG1rdlI0TnNqVjlydjVreCtjUWJPWjNwU2dvdzdOdmVvSU1wNVVkTWl0Ymhtc1dFcGkxZ0hkZFVoMHRwcFVjUG1kRDhMaEkwZkxHbjR4ZXVxeEtwT2cwN2hGd2pCTUdMM25EaUptbU5ZR1M1S3BFMGVjZENwMDZOaFJ4Qi9qWi9TY1JoYWxBMDFwdDdHT21lVUdPYVZaWmgxV0Zia2xnU0RIWXdaWkV3Mzlvd3JqYTBybVphMU9VNmNtaDR0dnUwOUdOamVjZllxTW90ejlyTDE4bG9sZlhsWXZXU1JpaG1sTnNDU1pPdlBTbDlPaGU2L2VJdjRKWlZXU1lDM0tWT0dzYVprSXVvVXl5NUpxNW4rTloyTzV2VWh2SU1tT05kTVNaSVNIK2x5d2V5Mm5VeHVZU3VZbitYcCtpOGtrMDRVV00zWGZ1dFdyWlJSbDBON0RZTlQ0Q1NLK2FPeXhVRjVhMnpvbEROT3lZRWt5OWVMcEQ3NkVkMzZhTGViY2ZBRS9ySitJUkRDclMzMW1FMHBDd0VWNFdtZEI0a1R6d0Rwc2tQTzIrcEtZczVYTytuUGNkY2liZkc0NFBJbnJqZlg5T2RERHFwdWVMeEhiVXR5ek5SRlRaLzhqSTVzRnMzNldVWlN6cnZrdnZQSDlyeUkrYWI4OVllN1BQNHFZWVZvRExFbW0zdmd6c3lybS90VHhBL3NKUGZYaktJdnJPT1RFbVFjMjBlb2lkY203WG91VE0zVlpxbW1xOTRiT0RFU3pESzFQTW9Oc2JHNTc4bmtaQWR4ODRUa3lxa3hXVGk1a1p0dkxSdi8zb25OZzdmSWxJbWFZbGc1TGtta3dEN3p5bG93QW5zS01NcExDWnNDU21LV1I2Z0t0TGtLeUxJakp6SktkbUdBYittNUIzTFJ6TndScTd1eVRHVE16VUYwenlWS1VZK3dzUThtd0tlWmE4R0E1OFhpNjJIM29BYURKaGErcHAydDFUYXB2L2pBYlBIS28wQVhISHlOS2htbnBzQ1NaQnJQOXJudkEyOU5uZzgvdmd6Qm1sRTlpRnJZeVJiUHpORFMzb2daV2t1VTIzTXdrai9aSXFITDJPdHJ2aHN4YXNyellhZTdxTWt2UUJueGVoZlY0a1ovR1BKOXg1MTRzby9RUm0wMWVjeG90SFoyWTkzNzVzMktacTRseHMvVXdURXVFSmNta2hFQkdGcno3OHp3NDRKQkRSSDBxZm9qVE1KSDZUcGZtVHRHc05RNDBsS01FeFUxVDNaRTB0NUEwRXp5M1ozQmZlWXlBTHM3MHdOQWtYa0t1Sy9wOEk3VmNSeTNIYzlOem9LMCtPZmRDekNJTDVQWElMdDI2d1hiNEpTWGQ3THJQTUJoeTRJRWlYcmxzbVpodHB6cG9PYXNMcjdrR3RtN1pBaU4zM3g0K2ZzUHVBY3N3TFJHV0pKTlNybnJ3S1hqNi9ZOUZoeDZDMWx6Y1dJOWhJcGwxSFBCZlY2aWY2d2I4bkNkUjVlTVdRVGxTMXJrc0pvdk14cGZRcXg2ekZ6ampNV01oNzVaSk1XNlQrK3JMNXpGK3V2S3UrMldVZnY1eno2TXlBcmovcW90a2xKZ2p4NThGYm8vZFJQM2NnL2RCU1dHQmlCbW1wY0dTWkZKTzkzNERSWWVlVGwyNml2cGIrS0grY2lSU3AyYkk5dTdvTmNCVVRYSmUzVkhvcXVkbWZJNlB4bCtIcktlbzE0WENvcWNxWFp1azRTa2t4ZzFZcGtJVDgySTZNbVZtWnNMMnUrMGxhK25INjR1dWJqSjdSdFUxS09ONS85ZjVrSmxsZCtZNStjQjlZUDV2dFQrR1lab2JMRWttYmJ6dzJmZncvSWRmaXBpYUJ4L0RyUExkSktlMDYrQ0xTckt1UFZ4cklzTmR2ZmkyeFRTVDl0Y1VJVGFuV1RTWkRkVW9tblAvMkxwTjlGVGRoSWVqNFNtcFlxMWx3SGN4eDN2enB6a3lhang2OU9ndXluQ1NIYXJlL0hFMlBQbWV2YkxJamVlZEpWWU9LZGk4U2RRWnBpWEFrbVRTU3VlZXZUR3IvQWQySHp4WTFOZWhMQjlGVVJiV01sd2tLeWFMSzQya1RwTFZzU0p1Qk1jSU5mbFplUno4c2dkb3VwZ2NpV2xuYlNJZWVIT2FqREREVDdKelZzLysyOEZ1ZTlrWkwxM0xQTzN3L1VYTU1DMEJsaVNUZGhSRmhkdWVmd1BlKzJXZXFGc295cGNzQzViWGtDRzJqNUZrZmlpNTdMTWhmQklqNHFFZWwrd1dVemV5MHJSQWRBVXhZekZmKzdwcG1pNHpzcUtqUmJmV0lTTzgvYm5YNFppeEo4a2FpQTQ5RE5NU1lFa3lqWWJINnhQWEtuMSt2NmgvWU5tTE9aY2w2Q25wRE02M3NQelhTbThtV1k2bmlzaG1URHJyM3ZWc0l1MlZsU21qMUVJOWhCK0phYWErOUpZN0lhZURQWDl1VTdEblhuYXJ3THZQUEN6S1pEbnpxaHRoMVBqby9LOGt5c0w4ZkZsam1PWUpTNUpwVktqWDY3cy96eFVyU0hUdTBrWHNlODR3aFN6bngyV1crWjN6WUdPUHJyQVdzNWRVYUpJRVdKcmdtdWlrbUN6eWtnWmtnNzB6YlBtbmtrTERFRDJFN1djUDhQeEhYOEdobzZzZnA5Z1lYUHVvUFdieTh3OCtFR1V5a0JESDdMTXJmUERXNjNLUHphbUhEWVB6amoxWTFoaW0rY0dTWkpxTTV6LzdBVjc0K0d0WkEvZ0dNemk2WHJsQ0RoblI1UkFDWW5tYUx2Y0ZjWE95eUhib29lYjJCL0VTalIyUlBQaksyOUM1Unk5WmF6cDgvcm90V24zRitGRXlBakhSZ0RON2o4UDZOV3RoelRKNzJTMkdhVzZ3SkprbXBWUDNuaUtyZkY3S2txNVhUak14dTR6TCtCYUZrdXNrVWxkK3RhSk52YWZHekpwVFh3SlNBQ3RLN2NuVUc4SnpNUmx1Ky9idFlMdGRkNWUxcG1mWDNYY1Q1ZGxISHlTeXhMSDc3aXJxaVZpNjBKN2ZONjlURitqWnB4LzA2dHNmeTc1aW44T0ZZMGJDMm1XODFCYlQvR0JKTXMyQ3ppakxhYlAvaHIySDJsT1psZFdyNjB6TkpGckM2Zzg5S3NsVS9ESGsrZTJ4aEd2a2lpUDE1YkZJV0V4dVFHeS80dzd3MHRjelphMTVjTXBsMTRweTAvcDFvZ3lGUWpCcWorM0JpR3N5ZitQeDZHUUhXZG5SVGo4dWx4djZEdGdPY3R1MWszc0FMaGh6ckl3WXB2bkFrbVNhRFNwbVlUYzkrWkxJTFA5UERobHhXR3haOEZvNERKc2JNQ2RzVGRydEdUT3RYRU1ZMnFtREtOZlVNNU9jaEJrMFhaODE1WjhtL1N3ZWVQT0RpaG1NbWdOaEZPSTFFOGZMR29ESDQ0R2MzSFppQW9Yajl0b1pndVUwQ2FETmo1OS9Kc3Jxbm4rN0RoMkZMRlU1RFNIM2VtV2FHeXhKcGxrU0R0TFZ3c3BzVVZSNHc3VGdrWEFFMXRSamdvR2FSSE5JaXVlS0paSlpDOU9CWmhWNkhRVlpKRlhlcVZNbkljam15RmZ2dlNFamZKNWR1a0wzWG4yZ2ZWN0hpcC92ZVNNT0VpVlJVbHdzU2tlQzFVRk5zTTY3OCtFcno4cUlZWm9lbGlUVElqaG16QWx3K01pUmRnVS9qTi9EcklVeXJuZnFzSlNXR3VmSU5URy8vYm5SL2pFTnhpOFhkVjVla3R3cS9aK2dIR2syb255cGlYdGZlQlZlK09JbkVUZEhudnVmM1lUYW8zZGZ5TWkwcDUwajZIb2pzVzNydG9vSjBQMEJ1NU9QVnN2MVhoSnNyMzREUlB6Q0l3K0prbUdhQXl4SnBsblNEVCtBWTZGRmZTKys3UUdSWGRGMjZ5TlBRTCtCQTJFOVpwY2tTMmQ3UFJLR1lqTnhrMnllSEovcDhKV2NxL1ZJZDJxN3poN1pvNXNvNTI2cGZyYlc5WVlPejhybnZCamxtSk9iQ3k5ODlKVjRiVHZ0dVkrOFYvUEVXZG5GSFRmRkgvVmFwZGRCVER4a1gxRTZuWTBpU1h5Wm9XeXptK3k5eTgydVRIT0JKY20wQ0RwMzZ5RWptejJHSHdhUHZQdXhrTXFKWjU0TEFTbkFmUHlWZnRHd2wrbDZDNFg1WjB5emJKNmNvTnRwQmkyU3d5dDJxUEZxWmQzeHlreVNpRzl5WFlseXBPZjJEdTZtSzNlOSsvYUZWNy82Q1Y3NzdsZm8xQXlHZHpTVTlubWRSRmxRVUNqS2NXZWRKOHBrbDB5TG5VUTlVWk03d3pRMkxFbW1SZEJuK3gxbFZKVlRMcmtTM3BZVEZGeHo5d1BnOWRyakt6ZmlyL2Uzc2xtV3RqbHVGU0llVjRXNDZHUGJuVm8vVm1GRmNTa3MwQ09pMHhFOWg2blNtYjM3OW9GN24zOEZIcC95T2VSS3NiUkdlbTIvazR3d204UXZMWFhoc2hOSHlJaGhtZzZXSk5Nc1diV2s4cGc1V240ckdmWTdhaVJNL21XK0VPYi9YbmtMUm80N1dkNkNXYWJMRFZzNmQ0SkpLRVlTRnBHSnBxVHNMbGpESXNKMWhacFN0K1cxZzQzZHU4Qm5HWDc0eWxKRXA2Tlk4dk8zd0U2RDdTYkoxa1o4QjZrOWg5akRldkkzMVczMWozVnIxc2lJWVpvT3hiTHdMeGpMeWJoMXREYzFZd1dvaFQ1THMzeUtXd21XZURTUDVqVU0xZTkyS3htbWFRUk1VTE5WVUhJc01IRlRjbFhMYW9jUHpiWEF5c0dEWmVPK2JQeWVub2wvSzM0OGZBQkxMMWlXRzg5RUZ6RmMrQldlK2xCbytQa2t6azNRazJFWWgvaHJVaVM5aHBDL2ZpMmNlWFRWNmM5Y0xnMzBXbFlrcVE5ZHVuZUh3U2lIa3krK0NqSnpjbUhUMmxWdzlvakQ1SzFSR3ZxNm1vSm43N3dCUG5uL2Zjak16b2FPbmV5cEJXTlpMci9neEw0MjUvM3MwTEVUWk9QUG95YWN4eE10OGVmRE5CejBrdE0rVDRLaTJNVEF3TmpBV2dTdEVjSjdoQlRGQ21KWmlob3BWY0FxeGpzV0txQVU0RU1LVEVVcHdIMjRxWVhvcGlKVk1Zc3MwSW9OM1NyWE5MTTg0dGFETGpOTFYwTVF5U2dEdmJRUG1KdnhQQWZpUnVlbGs2T2FMTTRrbVRaQklrRVN2ZnIyRXgvRXRQM3ZsVGZoL0t1dWhhT09Hd043RE4wUCt2UWZBSjI2ZElGMjdkdERJQkNvdE5IK2Z0dHREenZ2dmljY2VNVFJjTU45RDhMa21YYVRMMjNQZmZ3dG5IdmpuVUtRUktmdXZlQ3lXKzRTY1N6emY1MGhvNWJEdUF1dkZHVkpVUkYrd2FnOEZLZXNOSEdQM3Q3OTdKNnZXelp2cXVqNXlqQXRBYzRrbVdaSktqUEpHOCtlQVBQbnpCWXhEVnlQUkNLd1p1VnlVU2RvQ1M5YW9hUXh1SFRzTWJCaXlSSlpzMm5NODZlS1V3L2FCd29MN042N1hidjNGQ3U3MEpqSXpSdlhpMzFFL0hzMlpxK2RJU0tsU3U5REltaU55cFhMbDhvYVo1SnRGYzRrR2FZUmNRVFpXNDdEbzZFTDlDSGRMaTlQMUIrOStXcFJOZ2FQVGY1RVJsRk8yUGYvb0hqYlZsbHJHVkJ2WElmMWExZUxKdEpZUVU2WnRVQkdVZDdIZmNPUFBFckVkSC9hTnF4Ykl6YW5IaXZJM24zNnlJaGhtZzZXSk5Qc2lKLy9zeUdVeSthLzdOemNLck8rNU9hMkYrVmZzMzhUWldOeHpoVjJjMlVzRXc0ZUFsWUxhNGFrTE0vcjljcGFsRnNmZTFxczlwR0lLKzk1QkU2NzhCSlp3L2VuckV4czhkQnhINS82aGF3eFROUEJrbVNhSFUvZFprK2VuUXBtZnZteEtOdTF0N1BHUkd6YlZ2MmcvM1J3N0dubmdpOW1QS0RENlljTmsxSExZZkl2ZjhLME9mL0F3VWNjQVNkTU9GV0ljNC85YTE0ZjhvUnpMb1p6cjdpcTJxbnF4cDF4cGpndXd6UUhXSkpNczJQV3p6L0xxT0U4ZWM4ZG9xeHQ3dERHWnRMblA4Z29Tc0hXclMyeVV3djliQysvOXpFNDdhcWI1SjdhR1hIYU9VS3VyMzg3QTQ0YlB3RUc3YmtYbkhucFpVS3lKMSthdWk5SkROTlFXSkpNczROa0VjdWhJK28vcUR3UzBjR1RvRWt3bHY0RDdHdVZqUW4xZW4zOTI2cGZCa2J2V2Yya0NhMlI3SFo1Y01ZMS80VzdYM2dkUnA5eG9kekxNTTBIbGlUVHJGaTE1QjhaUlRubzJCTmtWRC8wYXVZTnBlRUl4TjZISENIS3hpYTduYjJzVmp4WGp1TjFGUm1tdWNDU1pKb1ZMeng0cjR5aTlPemZzRXlQbHFHSzlpaTNvWHBSb1gwdDhwZ1RvN1B5TkRiWDNubTNqS0lzL25jUmhFSThieW5ETkFkWWtreXo0dDgvNThrb1NtNkhqaktxUHh2V3JhMFFKWlVybDlsakZXbGlnT3dhT3ZXa20ySEhqS0d4V0xJV1pleSsveWNqaG1HYUVwWWswMndJMG5DQW1GWHRpWDROdkY3NDFrLzJHTWxnZVJtc1dMcFlqTVdqMGhIbTJ6UCtFR1ZUUWgxWUVuSEN2cnZLaUdHWXBvSWx5VFFiWG43b0hobEZHWEhLR1RLcUg3UW9jSFh6T2YzMzBhZGwxTFJRSnZuRTVJOWtMVW80RkpJUnd6Qk5CVXVTYVRiOCtPVm5Nb3F5eDVEOVpGUi9wczcrQjNyMGpLNUgyYXQzYjVqODgxd1lmRURONC9rYWsxN1ZUTlAyNDJkVjVja3dUT1BCa21TYURUVDNaeXlxcWtEN0JLdE0xQlVheC9mVWg5K0lNWGkwUFRIdFMvREtSWnFiRS9UYzRubndocXRnL2FvVnNzWXdUR1BEa21TYUJZa0cwZTkvMkpFeWFqc2ttczd0NGpISHlJaGhtTWFHSmNrMEM5YXZYQ2FqS0VlZGNKS00yZzdYMy8rd2pLTFF5aGtyL2szY3VZZGhtUFRDa21TYUJaZU5HeTJqS0RzTkhpS2p0c05lQngyZU1KdThiUHh4TW1JWXBqRmhTVExOZ25BNElpT2JJUWMybjA0MWpVMmlaYVpveUlxaFYvNFpNUXlUZmxpU1RKTno1NFVUWlJUbHBITXZrRkhicEVmdlhqS0s4dkNOVjhtSVlaakdnaVhKTkRtL3pad3BveWo5ZG16YkErbWZtdmFWaktMOCtPWG5NbUlZcHJGZ1NUSk55Z2N2UHlVakpwNExyN3RlUmxIT0czR1FqQmlHYVF4WWtreVQ4dXJUVldlOTZkZS9uNHphTmtlY2VMcU1vcXhmdXc2SzVjVHNETU9rSDVZazAyU0V5c3Nna21BWnE1c2VmMUZHYlp0RUU1OFRqOS9NMXlZWnByRmdTVEpOeGcxblRaQlJaZks2ZHBNUnM5UC83U2FqS0wvODlCT1loaUZyRE1Pa0U1WWswMlFzL3VkdkdVWDUzMnZ2eW9naDduMzVIUmxWNXRwVGVkd2t3elFHTEVtbVNTZ3BLcFJSWlFZTzRuVVU0OWxobDZvL2szLy9xVHJQSzhNd3FZY2x5VFFKOTE1MmpveWlqRGhockl5WVdPNS9sYk5yaG1rcVdKSk1vMFBYMC82Y08wL1dvcHh5NmRVeVl1SUpaR1RJS01ycXhUeWZLOE9rRzVZazAraU1IWnE0U1RXUWxTTWpKcDQzdnY5TlJsSCtjMnJibXdDZVlSb2JsaVRUcU5DU1dKRzRlVnFKblhiZVdVWk1JclFFazU2SFFpRVpNUXlUTGxpU1RLTXk4ZUI5WkZTWmUxK2ZJaU9tTGp4Ly81MHlZaGdtSGJBa21VYWxvTEJJUmxHdXZQMHVHVEUxY2RWZDk4c295a2R2dlNZamhtSFNBVXVTYVRUK25UZEhScFU1WU1RWUdURTFjY0RSbzJSVW1UK21meThqaG1GU0RVdVNhVFJ1T0xmcVhLUm5YSEpadGRPdk1WWHBQM0NnaktKTWZmVUZHVEVNazJwWWtreWpzSHJKb29RZGRrYWYwYmJYamF3clovem5HaGxGbVR0cmxvd1loa2sxTEVrbTdlaVJDRncwOWxoWmkvTHExOU01aTZ3anUrNTdBUGo4UGxsakdDYmRzQ1NadFBQc1hUZkxxREs1SFRyS2lLa0xoNDA4WGtZTXc2UWJsaVNUVnNLaElIenh3VlJaaTlLamQyOFpNWFhsOUN1dWxWR1U3NmE5TFNPR1lWSUpTNUpKS3lmc1czVjJIYmZIQTA5TisxTFdtTHJpOGZxZ2M1Y3VzbWJ6OUgzM3lJaGhtRlRDa21RYW5SYy8vVVpHVEgwNTVxUnhNcklKQm9NeVloZ21sYkFrbWJUeHduMjN5U2hLKy9idEliZERKMWxqNnN2b2lWVjdCZWV2WHlzamhtRlNCVXVTU1F1aDhqTDQ4TzAzWlMzS3k5L01sQkdUYXA2NzczWVpNUXlUS2xpU1RNb3hkQjNHRHQxZDFxTDA2VDlBUmt3Nm1EMWp1b3dZaGtrVkxFa201ZHg4enNreXFzeGo3MzBpSXlZVmVEeHVHZG5vK09XRVlaalV3cEprVXNyS1JRdmhyd1FMS3A5MTJaVXlZbExGdUhNdWxGRVV2aTdKTUttRkpjbWtsRXRPcWpvSmQzWjJEb3lhZUs2c01hbGlqNkg3eXlqS3gyKytKQ09HWVZJQlM1SkpHYTgrY3ArTW9nUUNBWGo5aDZxcjZqTU5wOTlPdThnb3l2ZWZmU29qaG1GU0FVdVNTUW1GVy9MaHZWY215VnFVdDJmOElTTW1IYWhxNVQvaHJWdTJ5SWhobUZUQWttUlN3dW1IVjIzNmkvOEFaMUxQWHNPR3lZaGhtSFRBbjJKTWd4bTUrL1pnbXFhczJaQWdwODM1UjlhWWRISFUyS285aVdkL3gxUCtNVXlxWUVreURlTDNIeEovSUwvN016ZXpOZ1o5dHR0UlJsSG16ZnBWUmd6RE5CU1dKTk1nYnIzOEVobEZPZStxYThVazNFejZhZCs1cTR5aXJGaXlTRVlNd3pRVWxpUlRMeXpMRXMyczhmUWJ1QjBjTStGTVdXT2FncVgvL0MwamhtRWFDa3VTcVRPYjFxeUVVWHZzSUd1VmVlVGRqMlRFTkJaWldaa3lzaWtwS1pFUnd6QU5oU1hKMUpselJoNGhvOG84UFpXbm5Xc0t1dmJvS1NPR1lWSU5TNUtwRTdRQ1BqVzF4blBSRGYrRjduMTRBdk9tWUlmZEJzdUlZWmhVdzVKa2t1YnNJdytBaDIrN1JkYWl2UER4VjNERTJBbXl4alEyL2JldmVtMllZWmpVd0pKa2t1SS80MGZCcG8wYlpTMktwcW5RcVhzdldXT2FncDc5QjhxSVlaaFV3NUprYXFWdzZ4WllzbkNockZYbTNaK3JydmpCTkM0OStyRWtHU1pkc0NTWkdpa3JLWVpURHhrcWE1VjU0L3Rmd2UzeHlCclRWUGdDR1RKaUdDYlZzQ1NaYWpuOW9MMWgzUDVWTzRYa2Rlb0VILzd4TDJUbDVNbzlETU13clJPV0pKT1EwWHZ1Q05zS0NtV3RNcE8rK0VsR0RNTXdyUnVXSkZPRk95NDVxOHFFNVE1blhuS0ZqQmlHWVZvL0xFbW1FdWNlY3hETW1qNWQxaW96OGVMTFlmU1o1OHNhd3pCTTY0Y2x5UWcrZmZ0bE1SZnJoblhyNUo3S1RQNTVMaHgvMWdXeXhqUjNabi8zdVl3WWhta0lMRWtHd3FFZ1BIUGZQYkpXbGVGSEhBVmV2MS9XR0laaDJnNHN5VGFPWVJodzR0RGRaSzBxWTA4L0M2Njg5eEZaWTFvS2MyZjhLQ09HWVJvQ1M3SU5zM1hqZWpodThFNWdtbFhuWWlVKytIMGhuSHI1TmJMR01BelQ5bUJKdG5MMFNBUWV1L0Z5Y2IzUjJjNCtZai80ZTg2dk1QSElBK1c5cWtMaklCVkZrVFdtT2JOcDdTb1pNUXlUYWxpU3JaaWxmLzhKeCs4OUNMNys5RE81eDJiVHBzMXczZG1ueVZwVkhuOTdpb3lZbGtCNUthOGZ5VERwZ2lYWmlybGl3bGdaMldzTzloMndYYVV0a0ZGNU9qUEtITitaUGdkNmI3K3ozTU8wQlBMWEorNlJ6REJNdzJGSnRuTGNicmNRb3M5WHRYZHE1NjdkSzRSSkRhdTBUdVFQSDc1bjM4aTBHRFp2M0NDaktMc05PMEJHRE1NMEJKWmtLNmRkK3p3WjFVd2ZGR1dIanAzZ3FmdnZnUnZQSEMvM01nekR0RzFZa3EwY1JVditMYzdPeVlXT25idkEvRDkraDduVHY1VjdtWlpJSms4K3p6QXBnU1haeXRtYXYxbEd5WkdabFMyYVgvOTd5UVdpSit6RzFjdmxMVXh6cFVOZVJ4bEYyV0dQZldWVVBjR3lVbGorejU4dy9aT3A4TU9IazhVWEk2b3pEQk5Gc1N5TExrY3BrM0hEUHpYYTFJd1ZvQmI2TE0zeUtXNGxXT0xSUEpyWE1GUy8yNjFrbUtZUk1FSE5Wa0hKc2NERVRjbFZMYXNkUGpUWEFpc0hENWFOKzdJQnJFeEZBVDhlUG9DbEZ5ekxqV2R5NDdsY1lJR0s5OU1zZkJDZG02QW53NlNXay9mZkEwcEtTcUZuNzc3Z2N0T1BQbmwwUFFLclY5aUN2UGFlQjJEWWtTTkZ6RFEvVmk5WkNCZU5IU1ZyTmpTRVorYVhIOEg4V2IvQjZsV3JZZm0vQzZDb3NFamVtanhkdTNlSHZZWWRBR2RmZjZ2Y3d6RHBCNzNrRE40bVFWRnNZbUJnYkdBdGd0WUk0VDFDaW1JRnNTeEZqWlFxWUJYakhRc1ZVQXJ3SVFXbW9oVGdQdHpVUW5SVGthcVlSUlpveFladWxXdWFXUjV4NjBHWG1hV3JJWWhrbElGZTJnZE1UQ25NQTNHajg5TEpVVTBXUzdJVnMyamViTGhxNGdRUlUzWllWMmcybmxYTGw0cDQ2cXdGb0xsY0ltYWFINVQxSjRQWDZ3VVBibTYzRnhUNkswUk13OFF2UldFSWgwS2lIcEpsUEM1OC8xLzk1bWZJek02UmV4Z21QYkFrV1pLTnhua2pEb2IxYTlmU0R4bjY5QjhvOXlZUC9hNnVXTHBZeE8vL09oL2NIbytJbWVaRnJDUnoycldIWE54VXRlRlhVOExoTUt4ZHRVTFdiSExidDBOWi9pSnJESk42bXBNaytacGtLK2ZaajcrRmZROFlMbVMzZk1raXpCaDBlVXR5a0Z5ZExIVE1QcnZBVTdkZkwyS202UW1WbDhHRUF3WUxRWGJzM0xWaU9FLzdEbmtwRVNUaHdTOUZkTXdldmZ2S1BRQUZXN2NsbmJreVRFdUhKZGtHdU9IUjU2RGZRRHVMWEwxaUdaUVUxLzNhVkcrWmhYNCtkUXFVbGRUOThVenFHVHQwZHlndUxvYjJlUjBoTXl0TDdrMFBOTjQySjdlZHJERk0yNkZPa3NUODAwbUJLOEFEMEw1S20weVBLMjBXS0ZWdWMySW0vVHo4emtjVlAvZk5HemRZNjlhc3FxZ25zNm1LWXZYczAwL0VweDQ4VkI2VmFTcGVlK3grOFY2Z0lDMlVWNlgzS2wyYnF0RVZFanNlZDlZNThwa3dUT3B4ZnM4cUhDRmpLcDA2bG9TbEtKVzlFbk9iUTZKOVNWT3ZURklUNTZ4NFVuUmxzZUlKWUNEMjB4TjNZcWVzMk96N2l5MzJ4ZkdXM3UyMWIzNnVpRVBCb0xWeC9UcjVLNWtjR241SWR1L1YyNHBFSXRZWmgrOVg2ZGk4TmU0MithVVhMWmZiYldYbjVNcDNKNzBVRlJaWTI3YmtpM09mZXNGRjF2aUxycXp5bkhqakxWVWJlYUU2TnpnSlY0S05Pcm1Ja2h3VGs4QUo4SUVWY1Yyb1U4Y2RsMXNKV0thUm9ZQ1NaWUdhbzRCSm5YUnk4ZlR0OERDNStMeHk4RmxrMCsxNDVFeU0vWXFGanhFZGQ4Q050N3Z4eVZNWFNSV2ZzSVluRnVlV0c5TkliRmkxREM0WU13SU1nNjVQNDVzVUNJZ3A2cEpseStaTlVGeFVLT0pwcy85TzJmVXZKam51dmZvUytQbWJyK3JWRVN0WjhFdVVHR01iQ2dYbEhvQjk5aDhPTno3NnJLd3hURnB4aEdZbldTZ2JsSVNCc1lINmpHQTloS29NVzRwVmp2dExjVjhwM28xbStpL0VPeGNvaW9VZlVFb0JlbEYwM0RHcDR3NllSWmFpRlp1NkZVeDU3MWJGclhwY3B1YTMzRW9HU2pLQWQ2dVFKTWJVcXhWRmlaSzBJQWVQU1B1eThCeVpXUGZqRS9aalZ1bkRjN2p4NVZJUFZ4ZWVrRDVWU1pUT3B5dExzZ21JN1h5UmtaRUJuZW9neWpVclYwQWtFb2FodzRmRGRZODhKL2N5amNFOVYxNEVNNy85R25yM0c1RFNMeWdtL2tIU2w1K3QrQ1VvbGlOR0h3OFgzWEtQckRGTW8wRnlkREpLV3ZYV1FLY1lxQXVkSkltL3JpRzhLWWd4OVc0dFE3OFVZNEpXaUE5QVFaSWNsVUo4ZUlHSk9oT0NwTjZ2S0VsTnQ4cE56UXlTSkJVaksrSU9nMTV2U2VwZXhhVzZpajFhV1BOcWh1cXozR3FHWlJrQmZGaVdwUWhKMGhDUUhEd2VacEVrUzhvaWJVbGlqSkswL0hoMFA3NU1MNzRRbEtUSUpsMjRUMGhTeXBKZ1NUWVI5MXh4QWN6OC9qdFpBOGpyMUJteWtod0hSNzFsaVEvL1dDaEtwbkZZUE85M3VITGl5ZURITHpaZDZ2REZwanJ5TjIyc2FCbUlaY1M0Q1hEdXRUZkxHc00wQ1NRcnlpWk5FaVQ2eGtCYlJIQnZHQlNMc2ttVXBGS0t0NWVoVzRyeGRoUWpaWk1XRFFVUnNzUmNER096Q0dPU1pBbEpVbGVOY3NOamhCb2t5UzBlRkpnZjNDUkpKYXg1M0licU45MXFBQ3dqZ3lTSlR5QWJud2htamdySzBxSlBWY29tYVovZDNHcEJKc1krekNKSmtqNGhTUUFYdmxyTUpNWFFFMVhLa21CSk5qRTNUaHdIOCtmTmxUV0E5dTNiUTI0dGs2TnYzclFCUDF5TDRJVFR6b0xUcnJoYTdtVWFnejltZkF1M1hId2gvaEVEOU81YmMwYUpmK09nUjNRSWhzcWdjTnMyTWZZeEVSMDdkNFk3bjNrRnV2YnBJL2N3VEpNakpJa3l4RXhTTWZEM25acGNkYXlIVUpKaC9OVU9vajVLY1Q4MXQ2SXNSZlpJMy9qc1psZkxsaVVlb0Jodkx6WkJLM1laVnBBazZmVVl3WElqUzYrVEpHbG5QNVJYaHhXZ3hVclNIOUxjdWhzbGFhZ0JsNlVIREZDRkpFMFVvajJwQU9UZ0V4YVN4QU5TWDNUY2xBdzh1aDlmREdXVFhqeVZpMFNKOXhYTnJmamk2SzlhbkJ0ZmxEZzMwN1RvaGdtWG5uQTByRmtSSFR6ZW9WTkhNZkY1SW9MQk1LeGZ2VkxFbkUwMlBoZWZjQXlzV21yUGlPVHl1Q0VqTTFQTWlrTlFaaGpHOTZjMmN0cTNnd2RlZWd1NjlHSXhNczBMbEp3UUpHMG9DREtWbUV5QXZ2T2h1MEo0QzJhVEtFbjdlbVFaeGlYNEdNb1lpM0JmcFl3U1M4d3lUY3drWFNVdTNReEdOTFBjajVra1NWSUpXcEZBTWVqaGdZcFZveVJwQjRreVhwS1pybUszRmRJOEViZnFzeVdwVURhWmFaSVFGZEZ4aHpKSEZDWE50aU5tMnNuQ0kyWmluSUV2eG8vbjhHSHBSUk82OFltN2hDUXhnOFF5UnBMMitabm1BUTFTUDJISWJySm0wN05QUC93QXJqei9heWhVRHV0V3J4THhiVTgrQjNzTXcxOHZwbEZadjJvRjNIRDJCTWpmaEgvZVNUTHM0RU5od2tXWFFNLytPOG85RE5QOFFFY0lRZEtHZ3FCTDVuYm5IY1hTU1pBb0RoU2xnaGtsWUFhSmtyU2dGTDFEMXg2TFpDbXlTc3RTeGZWSWwyS1dBRXFTcmtmcUtFcXZXdytXR2RtNks0U1pIMHF5YUtCaVVycFpuU1JGM1pGazltSThhb2FpT1pJMGc2bzc3Tlo4YmxNTkdLYmlSNkdUQkxQeFpGbDRpR3pSNUdxS3BsZktJalB4K0ZuNDVBTjRZTW9pZmZnZHdJdXh6Q1FWRGI4ZjJNMnR0aHlkaldsbWZQejZjL0RDd3cvaGJ5Zjl6Z0M0TlJkMDd0WVQzSmkxRUJ2V3JZRnlGQ3F4NzM3N3d3MlB2U2hpcHZIUkl5SDQ5SzJYWWZIQ1JWQzBaUk5zMmJnUk9uVHVETmtkT2tIM1hqM2gwT1BHUWw3bmhsKy9aSmhHUWtpS1NwUUR4VFF0SFVyU29nNDhKRW1Vb3hLbVpsZXNZeGFKa2dUS0tBRUZhUldoMW9vVkZRVXBoS2tXb2xwTEFMUVNUT3hLVFpjVmRFZk1vT0dPQkQxNnRsNFdBYVBla3N6MldpN2RUWkxVM0JHUDVuTVppdDlFU1lJTEpXbXBKTW9zNnVFcXNrcnFzR09SSUJXU1pDWnFMNENIOXVIQmFVbDhENTZKNW15bHBsYktKbFc4blRKSUo1c2tuSkpwaGp4KzR4WHc1YWVmeWxwVjh2THk0S1d2WnNnYXd6Qk12UkJ5a21EeUtPcm9PcGxOVWc5WHVpNkpHU1RXSTFnUG9zZks4Zll5VE1CSWxzVzRuenJ3Rktra1MxQXh4aEt6U01Wd29VVE5VZ01sNlkwWUlkT2poMGlTUlNGRnp5NjFESkxrTXJ6RFdPZWNTSTJTelBlQjJvNTA2QzRTa2xUbFdFbk5wZmlkWVNENHRGR1VwdDMwU25VRjVTZ2tDUmw0WEh2b2g0V2Jvbml3ZEpwYU5YelNUczlXT2pjK0J4WmtTNkdrWUJ1Y2NjUndDSWNycnhSeDU5T1RZSmQ5aDhrYXd6Qk0vVUJIQ0VGSmhMRHdQeFNWUXRjanFjbVZob0JFY0M5ZGs2U2hJT1VvczNLOEh3MER3WXhSb1luT3NSUkRRb3JRTUpoQldxV2dhQ1Y2eENwenU4eVFGVEZEcGpjajVJNVllbWxZTVh6ZFFBL2lBNUtTWkd3UDE5SUF1RXd2dU0zeUVqZE5LS0FhcWsvWEZCOTEzdEV4azlSQXlUQlVJVXJxcUpPSmg2VXNNZ09QVEUydEFXcG14YVBUUkFJZXJMdHdQNGxTdzNPcG1DYlRlVW1VOUd5YzU4QXdETU13SklVS1dhRkhxQW1VQkVuWEpuWGNReE1LMEZDUUVBa1M5NUhqcU1rVmhTaXVVWmFRSEMxRHBSYlVFa1dsamoxYXFSb3h5eXlYaFpJMHd1RExESk1rdDVXRG50MVRNZW9sU1dkQ0FiOVdqSWUxTysrb3V1SXpMZFZ2YVhxR0pqcnhVT1pvWmxDSitXRUdIanVBVHppQUI2Y3NVa2dTVDJJUC83QW5FckNYeU1JOEdHTTZ0M04raG1FWWhuR3dCU21saGZJVG9zU05ya2xHY0ljWUw0bjdnK2l4SUphWVRTcWxpbW1WR2loS1JWR2xMTTFTeFhDVmFhcFZIbEZSa29ZWnRqeEcyTlN6d3I0SUdFVWh5eUJKVXM5VzNLd3FrcVJBaWxMRTM2TWdLUzJNdlM0WmRoVzVJT1NpbVhlOEVWMzFpaVpYeXdoWXBoSlFOU0hLRE1zeUEvaHdraVBlWnZkcXhkTjQ4Q3hpU2pvOG80WXZRbHlQdER2dTJPZkVPa3VTWVJpR3FRTEtRUW9MVXkyVUpOYWRtWGRFa3l0S01JTDdVSkpLQ0c4UDRyM0tzRjZHZ2l6RGU1WWFZSlZTRnFtcVdqbXRJK25TektDaW0ySHdHbUZYSkN0Q25YWnlnb3F4cFE4WWxISktTWXFlaWlSSStSeHdiMXcyR1g5ZE11aFNOR2Q2T3NXbGVtUTJHY0JzMHErYWl0KzBGTCttS2dIVE12MktDajQ4SEkyUDlPTHI4dUJaNUV3N21FRXFORjhyUG1WcVpyV2JXOUdiTEVtR1lSaW1LdWdLRWhYWmdpUkZWU0ZKakhTVUJ5Mk9pOW1rR0FZU0Z0a2tRTG1wcU9XWVRaYWhhVERHMHM0aWd6VDB3OVRORUVveW92cU1pQmJKanREMVNLZlRUcUtlcmFLay93Z25tMHpVNUJwd2cwYTlYQ0drZVN5VUpHV1Rxa3Z4b1NCOWhxcjdWSlNpaWJHcUtqN0ZNbnltM2RSS1dTUmxrRzYwb3JnV2llZWtwbGJSWVFkUEpxNUhpcGZQTUF6RE1QSElUano0SDVXVVNaS3E3RWtGVkRIempvNDdoQ1R4SG1GVlVZT21hWldySkVYRkt0ZE1LMmlvcm5MTHNFS215d3BScjFiVlowYWNTUVF3a3pUemdtQ3VIU2lhVzZzMHRZcVMvaU5pczhuNEp0Y01qNlZGM0lxTE92QllidFd0YUNLYjlHSis2VlZOM2FlclZLSVlzVlJNVEdSRmIxYlRvOW9yZnJndE1mUkRFVDFhOFZVNjF5S0ZKRkhiRmMrQllSaUdZUWk2SmlkREFqVmlaM21vTHN3bUxVTlI3ZGwzY0F0ajFvZ1pwUlpXVFN0a3FTaE5FMEttWWdZMXpSVWtRWXJPT3JvWnRpSm0yT1UzZEdmb1I0Y3dtTTUwZEhXU1pFM1pwRjZPT2FSYjgyQmU2RUdQZTFCNUhqQVVqNkxwWGlyeGxYblE5eDQ4bWh2UDRzSlhwYW1tb1dGMlNVdGoyWUxFZjFUR0NOSXBHWVpoR0taQ2tJNHNVWWJVMUVveDZnWFZoNUpVTE0zQUd5S29zNGloQXVhRlZoZzBLK3pDMHRKY0lkUm9tQVNwbUNoUkZDUTFzOUlzTzlSaHg1bXZOYTVYS3lIS0dpVkovOFZmbTh6R3ZESGlBUmYxZEtVWmVFeVg2clpVeFkxUEQvVXBST2tHVmJmbGlMR3FVaE1yaXBIR1JScWkwNDVvWnJVVTlEK2RQM3J1aXVmQU1BekRNSWdqTEFGV3FJNUpJaUowQmVoRU1FMFNKV0NPYUlLT3BoR3lCTk1WVVRBbVlTb0dsbTRyck9wbUpPZ3pkVnIxdzZkYmhuTXQwcG12dGJvc2txZ1FWSXdraVNyWkpNM2w2alM3ZXRSaWpVUnBhS3JMMGhTM0dWWmNiaXpSN0c1OEdpNUxpYmhVekJ4TkZLUnFZRWtacEowOU9qUHQwSG9uNG53VWl6TXlETU13REVJaWxLRkFvendTb2YwaW84U05KR2xwRmkyaHBlTU96Q3JkT2hwSjExR1lsRGxpR21lWFVwQzB3REtOaXd6cFlGS1BWaWVMak9td0kwNFJLMGlpUWxEeGtxVC9uR3pTaDZYVDdPcDFnVXE5WFNtanBLYlhpS1pvSGxWeG1iUkZGSmVHWWpSUWtKcUtaWVRrcUtpcXVBNFpVWFE4anNBK2ZzWDVTS0F5WkJpR1lkbzRLTUZLb3BLUUtWRlZscVZoUGtiM3dicUpZalFNRXd3TlJXbFFob2x5MUtrMFRGMHpMTjNsTi9Xd21XVlFCa2xEUHB6T09rNlAxcHF5U0tLU25PSkY2V1NUVGljZWFuWU51RUYxUk9sVmk3UndtYXA1VUpRUlZkRXdmZFFNM0xTd291a29SbHVPb09nb1NpckZRV1VtNmNSVUVzNCtobUVZcG0xQ0VwUmhGYVFVVVZOMjZjWU5UV21hbUZXNmNETThscUdabGlIcVdJWjBVL2NFVENOa1poc1pobVhHQ2pLMm1aV09uYlFraWJxSXNsUlRWSThLdUJWcndWS01VWlloVlZGZE1udU0yS1dRb2hqSlFnY1VpU1FOYm9rUkpHZVNETU13REVJU2xHRVZTSXdDcnkxSzZ1YnFscUxVc2ZTYWxxblRGckJNajJrYUVTdkhwQXlTbWxqckkwZ2lvWnhpUkNuS1dGRTZUYS9yYVU2Nk9GbXFVS2k0VkZVbFlaSWNNYk9rNWxZbEdDTkJWUjZUb0J0bHlEQU13ekRWZ2xtakVKZ3BoZWFqakJJaEtaSXNmUmxVWXQzS05nMnNVL1lZTmhRemlJS2tvUjZSaUdVbGFHSWxLc1NZdENRSlBKZHpteWpqUmVsWmJDbHV0NkpRaHg2WGFpa2tTNXBPcHdqTjV3aFRYSkNNRVNITlBpdEROQ3NMa21FWWhra09rNWJ4bHdTazJFaUtZb01jSzJ6U3VvMldSWUkwVE1VaU9ZWU55K3BxS0Zac0o1MUVHYVJEblNSSlZDZEtpbU5sU1Uyd0hrM0J6TkdpN0ZIUnNLVDdPTkowWWlvWmhtRVlwaUdRQ0tsMHBDajJvUmlwbTZ1T3BTTkh5aDZwZWJVMlFTYVNvME90NG9vWEpSR2JWVkk5TnJPa09qWEZVa21RUEtra2dZb2RETU13RE5OQVNJWlVraENwSkNsU0dTOUcyaGNuUjhJcGF4UWtrWlM0WWtSSmlKaEVTV1ZzWmtrbENaTktCNUtuRE1HUktNTXdETVBVRnhLaERBVWtSU3BKakZUV0lFZWlJcTVOa0VUUzBrb2tTc0tSSmVFSTA4RVJKOE13RE1Pa2szZ3hFdFhKa1VoR2tFU2RKQlluU29jcSsyTEZ5VEFNd3pDTlFVMVNKSklWWXl4MWxsazFvb3lISmNrd0RNTTBOZ2tsV0I4NU9xUlVaa2tLbEdFWWhtSFNSa09reURBTXd6QU13ekFNd3pBTXd6QU13NlFCZ1A4SDRnRGFCNktDajA4QUFBQUFTVVZPUks1Q1lJST1cIn0se1wib3B0aW9uVHlwZVwiOjIsXCJvcHRpb25UaXRsZVwiOlwiXCIsXCJpbWdfcGF0aFwiOlwiZGF0YTppbWFnZS9wbmc7YmFzZTY0LGlWQk9SdzBLR2dvQUFBQU5TVWhFVWdBQUFkOEFBQUZuQ0FZQUFBRG5tVU5BQUFBQUFYTlNSMElBcnM0YzZRQUFBQVJuUVUxQkFBQ3hqd3Y4WVFVQUFBQUpjRWhaY3dBQUZ4RUFBQmNSQWNvbTh6OEFBRS9aU1VSQlZIaGU3YjBIbkdSWGZlZDdicXJZMVdGbWVwSTBHbzNDU0pwQldTUUJRZ2hqTUdFZitGbUFDZmFDRitQblo5N2E1Z1ByZGNCcmt2MGUyTVpyYklLV0JXeGdDUXY0QVlZbEd3RUNoTEpRbWxFZWFVWXpvNTRPMVYzaHh2My9UNTNiWGQxZDRkN0s0ZmRGWjg3LzNIdXJiclVZOWJmKzU1eDdqaVlHakNBSUJ1NHpBUUFBR0c0MFRRdFVPQkIwVkhRZEVpZmtDd0FBb0pPMExkNU95N3NsMFVXUWJNc0MvUUxrQ3dBQW9NTmMyNTZBRzc2MkZUSEhGbDBEOGE0ZWIwV2dzNUF1QUFDQUxuTXlwb1JyU0x2bTYrTUtPSmJ3cXNTNzduWFZzcTJXYU83bWFPK2ZTdDBWNlRvQUFBQ2dYVXFsZzVGRW1iOThUYlNodEJ2Sk9JNkFJMHR2bzNoRDRZYXlEVVViaXZUUlJFTFdHMGxiVnMzakFBQUFRTDhwT3M2cVFNK3diUm1Ic2c1bFhKMDlWOGxZMWxFRkhFbUUxZUt0SmQyTndtWEJKZzFEeGdsVlYyUHErcVpqQUFBQVFEOXhmVitLMC9ZOFdaZFZ6VUt1SmVJYTJiQ3Nvd2k0cVFRM2luZWpkRm00b1d4WnRDeldlU3FXRXF4Sm44SmNYQy9idkw3WTlMNEFBQUJBcjhqNVUxS1k3bFJGd0M3Snp5RVp6MUJoS2JPUVdjWmhac3d5WmhHSEVvNHI0SVlTckNYZWpkTE5KUko2S055MFllZ3NXcFlyeVZqbkZ4cDAzS0JQVWFBaTI2b0dBQUFBQmdXUGhKZWhFc1llQ1pkckZtODZsL05ER2VkYzF3OUZQTHV5NHJjcTRMb2lwUHMwRk85MEtxVnpwcHMzVFoybFc4em5kUll1eTdhczZ6cGx2cnBlMURSZHliWk10YTRWVjl0TWRRd0FBQUQwRWwvSmx1R1lOQnNrWlUwbFhhbVR2cyt5OVZuRWFUZm5seVk5ZjRJRXpGTE8yN2JQbWZEMnBYUDl1QUt1S1QrNlIxM3huc3htZGM1MnE2V2JzU3dqRks1WE5neFRMK2tPeTFjS1Y5TU1XOU50K2dpNnhwK2pXcjQyNUFzQUFLQXYrRUZDaXBHY1I2SVZRWUlpUDBFTk9rUnk5Vm5FWEJ0ZTBuTlR2bTk2bnNjaXJwWnd3WEg4aFZMSnJ5SGdWZW1TOWpZSmVKUDhvb28zdDJ3WnRyVnN1S1pwSkVtNG5sR21ZaGdrWU1OM2ROS3lvN3ZrVzRPSzU0YmVwVC80SDhMVm5OVjdVN0RwY3dBQUFBQ2Roc1dxUW9rWldDUmIxaS85UWYrWTlJZHZCYjdIMGcwU3Z1SDdubVA1bmtIaVpRbmJTYzlqQ1pOMFBlNk9UbEhkaW9EWFNTK3VlQVBMTWhNazNzQzBUWjhTM3NBMVRGOTNET0hwcGtIZTlUUkhOejNkY01tNGxBRkxBWE1jQ2xpMkFBQUFnRDdBcXBYT0pRelp5MXdSc0dZRUhqVjhuWEpkM2ZROXpmZGR6VE5kbHJEbXVxNldTTGdXQ2Jqb3VwNld5YmkxTXVDcktiR1dONmtqNEZYNVZZdVgvd2psTzN2WFhUcVA4VzdQWm8xUXZGNnlZUHFtYVFhMmJXcVdaUVhrV00zMExKS3VGZWlleWZMMWRjMHdOSTkrQk0wZzhaS0lwWDNwSDAvenZNbzkxaVM4L2tzQUFBQUEwQzNZc0xLbXlEQzRTZXFsaGs3QzVjTmV3T1lLUE4wM1BHSDRqdkFNVnhpZXd4S21Gemk2NTdtYW0zQTF5M0h5dHUyR0dmQjhxZVR4Skt5VEJ3LzZ6Y1ovVjZWWEwrczlNWGxZNThsVjVXVFNDRE5lc3I2bE9ZNGxUTk55UFMraCtZYWxHVDdWdWlWMDN3cnJ3S2VQcjJrbVo3Mis1MVdHZ09sOWZRcjRQaHh6TGU4S0FBQUE5QVlsWDFtemRNbTl3dmQxeW5ZRHd4ZUI3MUxtNndtZHBPdjdUcURyanVYNWpxL3J0cTk3ZHVDYVRrQ0pjTXF4bkZEQTFzU0VweGVMYnBqOVBuaTU4RnVXTDJlOVlYZXptMHlhZnFGZ2NsY3ppMWUzckFTTDF3ak1wTzc3Q2M4TXFOWVRYa0FTMXZXRUZnUVdpMWY0TEYvZjhHWFdxK2wwRjUyU1g0TCtvSTlDWHpNZ1h3QUFBRDFEVnpMa3pKZHkzNERzNjlNeG43d2x1NXZKWVM2ZGNrbFpEb25Zb1FPMm9YbTI3K2xsWGRQTG51NldXY0FKdzdFREVyQWdBUnZsakd0bXltNmQ3RGVhZlArTlBsdVk5WWJkellMRWF5U1RWdG8yVFRmcEpUM1BTN0o0L2NCUDZnYlB6alpTOU8waFNUOU1rdTdBODhVU3BGdUwzdGdLaEdib25OY0xQOHgrZFo4VFg5WGRUQWFHZ0FFQUFIU2RRSytJa09GdVptcVFya2k4UXZQb25CUXdxZGdoU3pta0xJZVNSOXZYTkpLdVgvWThyVVFTSzFNT1dXSUJXNjVodTVwZHBxVFU4VzNiNGZIZmxHMTdKMVpXdkEzWmIzUDVVdGFyVjJlOU02bVVVYklzUXl1VkxPRllGcVhZbHV0YkpGay9aUVpCeWplRGxCQkdtdDQ2VGVJTkJaeWlid3FjL1ZZRVROa3Y1YmlHNEdGcythV0RqbXJ5ZnZ4SmFva1hNZ1lBQU5BcFZxWEhrR0JrbTdRbngzaXA3UWRhNEZIdFVjc2pNOW1VL3pwYzA4VWxFblBKSi9uUzJTSzltb29vY2dhc2EyN0oxZlV5Wjc4cDA3WkZLZTJFMlc5dTdreXYxc3puVU1DcmtsUHlsVjNPWjkwc2RKN2h2RFE1YWZCWWI1ajFtcTZiNE81bXVqWkZKVTNYazNTTk5MMHdRKzlRYVZOTjN5Skl5RnFLUGpobHZscENFNVhzbDNKZGc4NlRoT2tMQjJlKy9EbXFQZ05GYXpFQUFBRFFLU2dyVkJFSFNvQ1ZDVlprUDU5YzVWS2Jwd083Rk52a0tKdVN4ckpQNHFWcmltU3JJZ21zUUg0dTBvc0x1c3ZIdFNLbHlDWHVmdlpNMDNiTFpUdk1mbFB6OHk2dmZsVXYrNVd5QzdOZVlsVytZWmR6T05iTGs2eGN6Nk9HbGFRdkNWS3k5Q0tTcnNoUXZwNnR4RUdHYTNwbkZqRUptc1NyQlVuNlFTejZWc0hTNWFXZU9mdGw2WEszTy8yc2E4TGw0eW9FQUFBQU9nYkpSVXBQd3VZaFNEK2tyOHJpVmxTVGVEVTUxa3ZIeStTdU1sMVVwb3NMZEgyUmtzb0NTYXRBeDFZb2UxeHhTY1pDdUVXTGp2bUdZWnRsbyt6b3BiTE84blVjNzJnKzcyNTQ3RWplczVaOFpjemp2ZUhqUmJ0ek9kTXRKRTErdE1qeHlNSUpOK241ZnBJdWxKTDFQWkhWTlkzRm02VjNtT0NhN2lDRlRDV2xCWnJzZ3FhYldYUVBrKzdLV3h6eG5HNDU3c3YzcE5kUnlNaE1HQUFBQU9nU1BLbVp4UlBLVjQ3MSt1UWhIdXQxeVVhYzlUclVMcE9meTNRQlo3Y0ZhcS9RdFFVNnRzemk5UU94ekcyVGhCeFlKR1d5TG8vOUpneWp6RE9mQlFsWUZBcHVPUEdxcG53M1pyM1Y0NzMwQm1iWTVaeWdyTmNQRWlrZTY2VVhaTWllV2ZyVVVyaVV1ZWZvbThJRTZYT0MzalZMYjUybDkwc0hta1pac2tqUno1dWdPNXAwYTVNK3ZFRjNsRE9mK1o3MHIyTDEvcW9HQUFBQXVvRVNvS3hKUDFMR1ByWENyTmZobWs2WDZGaUo5RlNpZUlXY3RVeUNXcUdybCttYVpVMDM4bVRURmFNaTRoVk4wMHVHWnBjY2ttODQ4Y3BaWG5aaXk3ZDQrTERCei9iNjZiU3BGNHRXMk9XY2tHTzlWdHJWZ295cGVUbEsxRm0yRXlUWkhMM2RKTDFuS044SmVyOE0zWVZrelJud21ueTUrNWx1eUdPK09sM0hBbWI0TTBDK0FBQUF1b2tVSDljVWtMb0VMK2xNV1MvSlVkTWNKVitxV2J3a1lDR0tkTTB5MWN0Qm9MTjQ4NVEyNXJuMlNjSzZJVlk4cXVWMXVsN1NxUVFrWDNLbnc4LzhUaTR0ZVZYeVplaWVkZVFianZkV3k5Y2c3L0xqUlhURE5CZnVhcVlrUGNmU0pXWG02T05QeWpvZ0NVc1pWekppRmkvZGk3dWZTYjV5OGxVb1g0TnVLek5maXZuK1hBQUFBSUJ1SThYTE5YbVFIelVpK2NvSFhxVjh5VjgyejI2bTgwVzZwRWlKSWtsWFpyNTU4dGdTaTVkeXh5VlM2REtKTjY4WmxBbHJHa21hc3VTU1h1Um5mb05VeXZFTEJhZkdnaHZONVJ0T3R1SkhqSFEzSWVWTEYyZm9PMEhHMDBSVzZOb2tDMWpvUG9tWFk1bjVUdEpQUlVMV09QUE4wbjFJdmlJZHlwZHVaVkp0MGcxMXVtNjE2NWx2VHA4R0FnWUFBTkExU0RKU2ZBUXBpUDdoc1Y3WjdTd2ZMeUw1YWpZbGlBNmRYMzJraUZTWnA4dEp1Snp4YW9zc1lGTDJFbmM5a3hQem1rL242RnJ5R1YyckYzbkZLMzdreUxhVzdTanlsZUlMNVp2ZityREJxMXJSRzFnaVZiUUN4N0xvaTBIYTBRTDVTSkhCR2E5T3hmY25QUkl2eVhXS2ZvWXBlcm5NZ09rOU9RT1c0NzUwTEVVL2pKenhMTVVyczE4NTA5bVE5NlVmbjY2Vjl3Y0FBQUM2Q1ptUHBWc1JJVSsyNGk3bnlpTkdMRjJiSEdWVFc0cFhGazBza2FLNHEzbUo0c1hBMTZnT0ZtVUdUQUlXSkdJNlgvUURyVUI1WlRGODNwZmM2ZFJhYkNPeWZBdnBVa0luK2RLWGc3Uk84cVhYWlh6S2JEWGZtK1RzbDhWTDd6SkZiek5kbGZrcStWYWUvYVZ6U1lycFBTcVpMMzBFa3E4bTVVdm1YYjAvQUFBQTBHVkllNkY4S1llVjJhL0dlK1dUZlBuWjNvRGtLN05la2luSnR5TGRKZktZbEM1bHQ1ejlLdm5xUzVvdjh2Um1CVHBQMTVlTHJtbmFYcm5za0VOdDNteWZKMTNkZmZDZ1YxZSs0V1FyWGxaeW8zeDVjUTBoa21rV0wxMmNDWFFlNTYxME53ZUJUMW12UGszWjdUUzlkYVVMbWdSY2thOTgzamREUHljdk9VbnlaZkh5YWxjODRVbys5NHN4WHdBQUFMMkUzTXYyV2N0OEtmVElpcHp4cXN5M010NUxkWUdPOHppdkZEQ2RXMkR4K2tKYk1PZ1lqL2tHdXJGa2tuanBEUXNheVpjWDI3QkxKWHNtbFhMQ2RaNGp5YmQ2TXdXV2J6bFRUaG9rMzREbEs0Sk1PTk9aUHU2a3IydFQ5QWFjOWM3UXVXa2wza2w2L3h5OUs4dVhuL2ROMCsxNHRTc1dyMFcyTmVtZThqbGYrckM2eW53WkNCZ0FBRUMzVVptdmxOOWE1aHVLbDVlV0RMTmVyZ05CNHRWSXZNRWlPV3RCWi9uNitnSVpiSW03bkZtK2dYQUt2TmdHdlhHaGJmblNDdzE2b1pWSXBSTFY4cFdUclh3M3ArazZUN2lhMG5WL21qNzlOTXVYM25XS2ZoNmVBVDFKYjdvbVgxNXFNZ2dzK2dGWXZITENGY1dWTVY4cTlFbTRCZ0FBQUxvS3lVWktrQXRSbVhDbGFSNjE3TlhzVjhwWEs1S1FWNnJsU3krV0F0WUNmeUhROU1XZXlkZlQ3S3dtckl5U0wyVzkvaFI5Z0lwNDVaaXZZUGxXdXFOWnZnSExOMGpUQnliNXlnbFhGdDNXVU9MbHJtZjVuQzhkazUrQll3QUFBS0JMc1BGSVQ1VGpWbVFvbDVhazJxTmpjcnlYc21JZTgrVWxKUXRTd3JMTFdWdWs0MHQwbnFSTDJhOHZheDczSmZsU0llblNteFVTVk1JMW5ubk10NUY4cGZ5YW9kUFZPbjB1am5ueEQwclI1Vmd0MS9RQitiZ3FGWkhMeXlvTGFQQUZzcGFGSk10ZHpSeXplTG5CMTlFbjRVSWhDZ29LQ2dwSzE0cGMzSW15empENW82SjhKdWNpMFRuV0ZyZlpUZXdzNlRoeXBucVBxaTF3dzdvbCtPYXR3bnN4eVp2TEQ4U3grcUQ4Z2VVRmxmUHlPRjBncitHNmNrb2lmNWd3UmtGQlFVRkI2V1pSem1HNWNzMWlDcytGVkh5bVl2bW51allrZEIreDduZ2NJblU3VzU2WHBBK2Nkb1hJa2owem1zL1A4MnBUOU5vcCt0eHlwalBWTTl5bTQrRnM1OG9TazNMTU4walJjYm14UHRXOHE1RlIrZWF4S245NlcvNTVBUUFBZ081QWppTHR5QzVhV1ZNK0s4ZDg2YkJIQ3JLcDVpNW5OZVpiS1hUeEl2bHFrWTR2a3VzV2VNWXpaYzBMZ2E0djZiNi9TUG54RXIyQjNIaWg0OTNPRWRnb1RtN0xZM1NYV3VmVzFSQXZBQUNBYnFOY3M1cjl5b01Sa05kdnpwRGJvbFB5QlFBQUFFQkVPdFh0UENQcnRXNW5mdFNJdTUzVDlMcU1GaTZ5RVQ1dXhJUGFRU0EzMWVkN3EyOGpBQUFRbSt3ZEh4S0p4MzZnV28xWmV2WmZDVy95VE5VQzR3aDVpdFJUNlhvT05NMmp1bW0zTTEyNVJPY1h1YnRaQzdUNVFlcDJCZ0NBbmpMejlWZkxFbFc4ek9TUC9raStadXI3djZlT0FOQWZJRjhBd0ZBeCthUC9KQVhhRG5yeHlWVjVBOUFQSUY4QXdOQXcvYTAzQ21QcEVkWHFES0dFamFXSDFSRUF1Zy9rQ3dBWUN2VGlTYUc1UEF6WEhjci9jSzF3M24yWmFnSFFYU0JmQU1CUU1QWDl0NmlvODV5NjV4RVJlSjZNV2NEdTM3OUV4Z0IwQzhnWEFERFduTGpsa0hDTFpkV3FFQ3dla3hMMnJ2K0lPZ0pBWjRGOEFRQURUNXdaelozRUovbWlLeHAwQThnWEFERHdKTHNrWDg1Nm93QUJnMDREK1FJQUJoNC9NNnVpemhGVnZDRlN3S1c4YWdIUUhwQXZBR0RnS1Z6d0d5cnFETXVQblZSUlBKejNQMWRGQUxRSDVBc0FHSGdDSzZ1aXpsQTRNYStpK0d6N3ptK3BDSURXZ1h3QkFFTUJyOHZjQ1pZZWVVSkY4ZG4xakV0bERRR0Rkb0Y4QVFCRFFhYzJSQ2pOTGFrb09ycHBySW8zQkFJRzdRRDVBZ0NHaHZrWGYxWkZyZEZxMXJ2amlvdFV0QjRJR0xRSzVBc0FHQ3BZd043a1h0V0tSOXlzZCtkVEw5cVU4VzRFQWdhdEFQa0NBSWFPcFdmL3Y3R3o0UGxEUjFRVURSYXZaaGlxMVpqcG4vMFhGUUVRRGNnWEFEQzBzSUNYTDMrcmFqWEdXUzZxcURrOHhodFZ2SXlaUDBMbFVkVUNvRG1RTHdCZ3FIRjJQRlZLT0N4K2VwczYweG9zM25wanZJMlkvdGxmQ1ArKzc2c1dBSTJCZkFFQUk4WGk4ejY0S3VMODA5OGgzQzBIWW8zMXRpSmU1dGhQYnhYZUY2Smw0UUJBdmdDQWtjWGRla0Rrbi9FT1VYejkxNFgxcDdlb28vVkp6MjVSVVR4WXZDSE8rNjVTRVFEMWdYd0JBR01EQzdpUmhLZlBqaitMdWxxOGt2SXlCQXlhQXZrQ0FNWU9GckMrLzJyVmFwMG43N3hYUlJzZ0FRZkg3MU1OQURZRCtRSUF4aExqbFg4anpOZC9WTFhpcy96WUU4SlpxVCtEMnIzdTExVUV3R1lnWHdEQTJLTHR2VUtZYi9vZnFoV1AvR1BIVkZRZjcvTi9xQ0lBMWdQNUFnREdHbTNIZVVLLzZzMnFGWTFONDd4MThBLzltNG9BV0Eva0N3QVlld3lXYjNKQ3RSb1RWYndoY2hOK0FEWUErUUlBQUdHOTdYb1YxY2NyMnlxS0I3cWZ3VVlnWHdBQVVEejVTeDlUVVcxTzNIcVhpdUtCN21ld0VjZ1hBQUNxV0Q3d1JoV3Q1L2hOZDZnb1BsdlBPMXV1L3d4QUNPUUxBQUJWbEhZL1N5dzgvYzlWcXdJL1Z1UzdubXBGWi9yTVBlTDBaMTR1MGx1bXhkWWIzNm1PQWdENUFnREFKdHpjR1NxcUVPV3hvbzFNbnI1TFRPemFybG9WZG56M1RTb0M0dzdrQ3dBQU5XZzIvdHVJSFJkZElDYjM3RmF0OVNUbXNmSVZnSHdCQUtBdUxPQzRqeFp4TjdPVnphaldabVp1ZWIrS3dEZ0QrUUlBUUFQaUxNREI0bzNDeElOZlVSRVlWeUJmQUFCb2dGeUFJd0s3bjNxSmlwcVRmZWlyS2dMakN1UUxBQUJOTUgvdmF5cXFEV2U4dW1tb1ZqUXcrV3E4Z1h3QkFLQUoyblR0eVZPTWtVeW9LRDdvZmg1ZklGOEFBSWhBclUzNHJXeGE3THJzUXRXS0Q3cWZ4eGZJRndBQUlySlJ3RHN1T3FDaTFwbTU1WDBxQXVNRTVBc0FBQzBRZFdaek14THpoMVFFeGduSUZ3QUFZc0RaTHk4WDJVa3crV3I4Z0h3QkFDQW11V2Y4aW9vQWFBM0lGd0FBWWpKLzJkdFUxRG0yL2ZpUFZBVEdBY2dYQUFBR0FLTTBweUl3RGtDK0FBRFFBa3NIM3FBaUFPSUQrUUlBUUFzVWQxMnBvczR4ZmNjL3FBaU1PcEF2QUFDMHlOelQzcUdpenBBOGVadUt3S2dEK1FJQVFJdTR1VDBxNmh5Wkk5OVJFUmhsSUY4QUFHaURsWDB2VTFGbnlCMzZuSXJBS0FQNUFnQkFHeXlmOWU5VUJFQjBJRjhBQUJndzBzZHVVQkVZVlNCZkFBQm9reFBQL1RzVmRZYkp1eit1SWpDcVFMNEFBTkFtZ1psUlVlZkFvaHVqRGVRTEFBQWRvTlBaTDVhYkhHMGdYd0FBNkFEZHlIN0I2QUw1QWdCQWgraDA5b3V0QmtjWHlCY0FBRG9Fc2w4UUZjZ1hBQUFBNkRHUUx3QUFkQkIwUFlNb1FMNEFBTkJCMFBVTW9nRDVBZ0JBaDdGbjlxdW9NOHpjOGo0VmdWRUI4Z1VBZ0E0emY5bmJWTlFaOHVlK1drVmdWSUI4QVFCZ3dFbWR2RlZGWUZTQWZBRUFvQXQwY3FQOTdFTmZWUkVZRlNCZkFBRG9BcDNlYUIrem5rY0x5QmNBQUFEb01aQXZBQUFBMEdNZ1h3QUE2QkxIbjMrZGlqcURtVCtpSWpEc1FMNEFBREFrNUE1L1ZrVmcySUY4QVFCZ1NFak1IMUlSR0hZZ1h3QUE2Q0w1L2E5U0VRQnJRTDRBQU5CRkNudCtTVVVBckFINUFnQUFBRDBHOGdVQUFBQjZET1FMQUFCZHhrdHRWVkg3cEkvZG9DSXd6RUMrQUFEUVpaWU92RUZGN1pONTlEc3FBc01NNUFzQUFGM0duamxQUmUxakxtT2hqVkVBOGdVQUFBQjZET1FMQUFBQTlCaklGd0FBQU9neGtDOEFBQURRWXlCZkFBQVlNaEx6OTZrSURDdVFMd0FBREJrcFBPczc5RUMrQUFBd1pHQ2hqZUVIOGdVQUFBQjZET1FMQUFBQTlCaklGd0FBQU9neGtDOEFBQURRWXlCZkFBQUFvTWRBdmdBQU1FVFk1UlZSTkhPcUJZWVZ5QmNBQUFZVTF5bUpjbkZwWFFsOFQrajV4OVVWWUZpQmZBRUFZTUFJUmV1NXRqb0NSZzNJRndBQUJnVHVVbWJwZ3RFSDhnVUFnQUVnN0ZJRzR3SGtDd0FBZllZelhqQmVRTDRBQU5CbmtQR09INUF2QUFEMEVZenhqaWVRTHdBQUFOQmpJRjhBQUJneUFqT2pJakNzUUw0QUFOQXZna0FGOFNoYzhyc3FBc01LNUFzQUFIMmkxVm5PenM2bnFnZ01LNUF2QUFEMGlTRHdWUVRHRGNnWEFBRDZBR1k1anplUUx3QmdJQW1PM3llQ1IyNFMvbjNmRjk3MUg1RXhsMkhGOTEzaE9tVXBYWWdYYUVFUWFGeC9nY29zbDd2dTBrOW1zL3BNS21YTWwwcFdJcFZLV0o2WERJUkl1MEprTlUzTGFMNDJLVFJ0aWw0N3BRbHRPdENDR1ZsVG00NVBpa0JNMHB0TzBQdW02WFVaVFFSSk9tNkpJTENvTnVtWVRqYzJxSmIzWnZqREFBREdEeGFxKy9rL3BGUndXUjJKenU0cjE4WSt2ZFJXVWR6emZGa0drZW12dlVwRjdjRXpuUmRmOUhIVkFuRWhUL0VzTnhZZjJVL3pxUGJwa0VjYXNxbTJTVWsySFN2UU5iTFFoWXQwNVJLZFh3eEVzS0FGMmp6WGdhNHY2YjYvS1BSZ2lkNWdoZDYwa0tEaW1hYnRsc3QyTHBHd3lhSGU3TXFLZi9mQmc5NjFkRDk1WDAzakdwa3ZBS0QzdUgvL0V1RzgrekpaM0gvKzdaYkV1eEdqTkNjbURuOWV6SDd2emV0SytzaDMxUldqQVdZNmp3YVFMd0NnWjRUQ0RSYVBxU1B0Y2ZTR242dW9QdFZDMWx4T1pvWWJ6SFFlRFNCZkFFQlh5ZDcwUGpIOXI2K1NaZmJTYzRVMWtWWm5lcysyNi85Z1ZjUUE5QlBJRndEUU5USzMvNk93anErZkpEVjk3dWxTd3AzaStNMjNxeWdla0REb0o1QXZBS0RqQkF0SFpmZnk0bGYvbXpxeUdSWXdpN2hkdkxLdG90WmdBZWZ1K1lScUFkQWJJRjhBUUVlUms2ZysrRkxWRXVMa3JZZFZ0Qm51Z21ZSno1eC9oanJTSDFMSGZpSWxuRHg1bXpvQ1FIZUJmQUVBSGNHLy9TdFN2TFZvSkdBem1STm1PaWtsYkNRVDZtaC9tTHp6UXdQZEZWM2EvMnNxQXNNTzVBc0FhQnRlRU1QNzZuOVJyZHJVRTdCYnpnc3JQUzNManNzdmxzL3VwclpNcTdQOVlWQUZYTjczWWhXQllRZnlCUUMwaGV4bXZ1N1hWYXN6YkRuL1hDbmh4R1JPSGVrOUxPQnQxLysrYXJWSDZ0QVhWTlFlZ1pWVkVSaDJJRjhBUU12VTYyYXV4L0pqSjFXMEJtZTg5ZGoybFBQWHJXTFZhelMzMkpFc09IWG9mNm9JZ0FxUUx3Q2dKWGlWcXJnVVR5Nm9xRUlqOFZiVFR3RXpuY3FBQVFpQmZBRUFzZUdNdDkxVnFxS0tONFFGdk9QeWkxU3JBay9RNm9XWU81VUJBeEFDK1FJQVloRzNxN21UR01ta2xHMVllSUpXTDJsRndNbUh2cTRpQU5hQWZBRUFrZkcrOVg0VnRZWm1EUCt2bkxnQ1R2MmlNenNRdVZzUHFBaU1BcEF2QUNBU3p2dXVFdjZObjFHdDF0aDIwZGtxR202aUN0aDQ0T3VpdkhCVWxPWWZXMWVDd0ZkWFJHZjVtWCt1SWpBS1FMNEFnS2E0MTcyNkk5ditqUkpSbHFTMGJuaVBpdFlUQ3RuRnB2cGpDK1FMQUdoS2NQeVFpbHFuMzB0SWRocGVrdEpjUHFKYXJlR1dsa1I1NmJocWdYRUM4Z1VBMUtYUmtwRng0S1VqZVFuSlVXUG14bmZYM2F6ZnV1SGRLbXBNNERreUMyNkVzL01LRllGUkFmSUZBTlNFeFR0NStCOHBZOTFldDJpR3BxNnVUeWUzRHh4RWVMUCtXaGdQZkVORjBXZ2s0SlVyM3FZaU1DcEF2Z0NBbW5oZmFieFdNek45N3F5VThFWW1UcHVWMGgxMThZWnNYSVNESjFxMVFpc1RzY0J3QXZrQ0FOWlR5Z3ZuWGRHN21uVXJ0U3Jhc0tTM04xNUFRemRIcXd1YUYrSFljc01mcTFiOWlWYk40SWxZWUR5QWZBRUE2M0RlOTF3VlJhTVZrUnBXV2tXamcxR2FreE93VXYvOExIV2tOY29iVmc1YnV1YURLZ0tqQk9RTEFGaGxZOGJybFZ3VmRSQ3QrVGp4c01JVHNOb2w4RDBWVmZBenN5b0Nvd1RrQ3dBUXdSUDMxZXhxWG5yb2xJcHFZNmFuVkJRZEt4WC9OZU1HSGo4YWZTQmZBRUREL1hqdHhaS0syc2RNVGFwb2RFbE83VkpSNjhqSGp4YU9DbTl5cnpvQ1JnM0lGNEF4cDlua3FwV2p0VmRoYW1Xc1Y5TkcvMWRPWW1Lcml0b2s4RVgrcXY5UE5jQ29BZmtDTUtiSUJUUml6R3JlQ005eWprUGNMUVNIR1NPWlZSRUF0WUY4QVJoVG9qekhHN0t4NjlsSTVWUVVqWEVTTDVQWnRrOUZiV0JOcUFDTUlwQXY2RGpHMGlOaTVodXZXMWZBWUJFMzQ5M1k5UnluKzloTXhoTTFxRkQrMVMrcUNJd2lrQy9vS09uRFh4S1RQLzRUMVZxREJaeTk0eU9xQmZxRjk1VS9iNnVybVlrMXcxblRoS1licWpGZXBMZTJ0NUZFa0VEbU84cEF2cUNqcE83L2tvbzJrM2o4aDJMeVIydXJBSUhlNDkvK1ZSWEZ4M2ZXUDM4YWhYRityS2lkbWQzQnpEa3FBcU1LNUF0NmlwRi9WSFpMZzk3VGJzYTdjalJQbVd6MFh4bmpOczdiU2Nvdi9hU0t3S2dDK1lLT0VYVnNsN3VscDcvOTI2b0Z1azBudXBvWnQyQlROaGR0L0JiaXJhQWJsb29BV0Eva0MvcUM1aFlnNEI3UlRsY3phSS9zenZOVUZBUE1jaDRMSUYvUUVWb1JLUXRZY3dxcUJicEJKekxldUdCMmMzdVVYdjFORllGUkJ2SUZIWUZGMmdyVDMvbHR6SUx1QXY1OTMrK0xlTWQ1ZG5NOU9yYmlGUmdwSUYvUU51M0trMmRCSng2L1hyVkFKL0ErLzFZVmRRNGpZYXFvUHRnMFlUTngxbm91dmY3SEtnS2pEdVFMMm9ibFdZc3pMbnJlYXRHTnhyKzRzM2Q4VkVXZ1hicVY4VzU1U3VOVm0zUXozbktUQUl3emtDL29DaXpjYWs0LytCeXhjLzlUVmFzMldBbXJmZnJTMWF3d1lxNzFQRTZrWms1VFVYMzhQYzlSRVJnSElGL1FNeEtwaVUxUzNnZ0UzRHI5RkM5b2pKV1pVVkY5N0t2L1NrVmdISUI4UVZ2VWt1WE03bk5WVkJzSXVQTk0vTThYaVprTHRvdmMzdTQ4WDV2ZTN2aDlkU09oSXRBS3pwV2JsMlFGb3cza0N6cE9idHZwS3FvUGQwT0R6c0RpRFRFekNTbmh4RlJudTRDenV4dG5ia1lpb3lMUUN0N1pMMVlSR0JjZ1g5QVhlQUpXZW5LYmFtMEcyVzgwcXNWYlRYYjNwSlN3cG12cVNPdm9Gajg2MVA3N2pEdjExbnAyTDNxamlzQTRBZm1DbHBtNDVXOVZ0RVlpSFgxMW50a3pMMVJSYlNEZytsaUh2MXhYdk5WTW56Y3JKZHdxbkVGUG5iTzE0Yk83ZUs0M0d2VjJPWEl2L2kwVmdYRUM4Z1V0WXgyL1dVVnJiTnZiV0tnYjJYMytNMVVFb3NMaVRkNGU3OWxxRm5CY0NhZTJaV1VHM1F6RFFwZHp5MkFweWJFRjhnVWR4VXpFRzJ0c2RqMnkzL1Z3dGh0WHZOV3dnS2YzejZwV2ZYamlWbm8ycTFxTlFlYmJPbGhLY256UmdpRGd3Unp0QzFUb1AwbHQ5cTY3OUpQWnJENlRTaG56cFpLVlNLVVNsdWNsQXlIU3JoQlpUZE15bXE5TkNrMmJvdGRPYVVLYkRyUmdSdGJVcHVPVEloQ1Q5S2I4bFM1TnI4dG9Ja2pTY1VzRWdVVzFTY2QwdXJGQnRidzN3eDhHREJlMXhOaHNKbk05SHIzait5cmFqSi9lSmhhdi9vQnExYUNVRjk0WC8xQUVqNjdQeElNYTI4K0dPK0pwaGlGbTlwOHJrbE01VVY3TXk5cFpLWWlUdDk5VnVXQWp5UWxodnZKdmhMYjNDbldndDZSLzhEWmhuTHhUdFhxTFppU0VrVWlyMW1hd2cxRjB5b3ZIaEwwOEoyTWU2MFdYYys4aFQ1RjZCSXVQN0tkNVZQdDB5Q01OMlZUYjlEZmVwbU84WHE0c2RPRWlYYmxFNXhjREVTeG9nVGJQZGFEclM3cnZMd285V0tJM1dLRTNMU1NvZUtacHUrV3luVXNrYkhLb043dXk0dDk5OEtCM0xkMVAzbGZUdUlaOFFldDBVcjRyODArSXVTUDNxTlo2ekNSM2E5YitLNUovN0hHeC9QaFIxVnBQdFh5MURjblpycWZYWHZEREs1ZkY4WnZ2VUszRzZMc1BDT09ObjFLdDdtQWV2VUdrYm5pbmF2VUhNOTE0eVVqSU54NzV4MzhoYXl3bDJSL0lVeXkvdnNzWDNjNWdJTWpPN0ZUUkdweHRtVW51K3F6LzNheWVlQmtwWEhwcFZQRXlULzdpWGhVMVorZVpXVEg3dlRmTGtydm5FK3BvNThqKy8vOW4zOFVMdW9OMzlxK29DSXdya0M5b2lmVGhMNm1vYzdDQU5VMlh3dVhDY1NPTy9lem5LcXJQeHJld012VW5CejN4czFzbzg2VXZ2aEhZZmVWNmdhZU8vVVJLZU91My9vTnczbjJaM0ZXb1ZYaGNsNHZtcktnai9jT0l1SGwrSndnQ1g3amxaZUVVRjVxWDBxSjYxWERpWFBtbktnTGpDdVFMV2lKMS8yYjUxc3BlNDdCMXp3VU54eGFyaVNMZVdteTc4S0NLMXJOeTdMand2UnFEeERYWUtONXFucmp4RmxsN1gzaXJsTEI3M2F0bE93cXBuLzkxcE1lSDRwQ2ViUDB4STZiWkY2QjI4VDFuVmFodWFVa0V2cXZPTkVIMkhBSXd2RUMrb0dOTWJJbStkVm8vMkhyQitTcmF6T0pEajZxb2RRb25ubFRSR3NIeFExTEN6dnV1VWtkcXc5STFIL20yYXEzSFNFNkk5SmE5SXBuYm9ZNDBadmJzcDRtem52RktXWFlkdUZyV2d3Wm51U3hjejI0dHU4YzRNeGgySUYvUU1aTFozdnhDYkNYcjVkbk5pY25hWGFoSGI0aitmanN1djBoRjYrRlowZ3YzUDZSYU5lRHVWSll3bFJCOTRZSFZMdVphc0hDNUpMS1Z6ZGgxSzdWNmJDT2hiTG5rWnM5VVI5dEQwNXZ2M3h1WHNGdVpzOXhXNE1lYWhsMjh1ZE9lb2lJd3prQytZR0R3L2ViZHZ2T0hEcXNvSGp1dnFMM2pULzdJNHlxS2hwRk1xbWdOZmxTSkgxT0tDZ3VZeDRlejMzMkxPcktlZW9LdGhzOW50NXkyS3R4dTBPbm5kMW02a2J1VmE4RHJSNXZKM28xQkE5Qk5JRjh3TUR4eGVQT0tXUnNwelMrb3FEUGtqOVNmTFIyVnVidWl6NUJtd2pIajFNd2UyWlhNbTlDbnBrK0xKTjJRWGZ1ZkxuYnNmNVpxZFFmT3REdEJtTzIyQTBzWE95ZUJVUUx5QlIyaDNTd3BpbmhibldTMW8wN1dHNmU3bVptOWVQTmtyYmp2c2JIcm13V1huTndSdVl1WEo2V3hlSHRCbEN5MVVSZXc1NVRhem5ZWnZnZFcwUUtqQnVRTE9vTFJScFowOUw0YkkzVTV0NHB1YlA3RnpWM0ZjYkd5Nng5VHFyc2FWZ08yUGFYK3BLOW1zSFFUNmVackxYZUt3R3RkbWl4ZDN5MnBWdXRnWWhVWVZTQmYwRFpSSHcvYVNIN3VjU25lYmxMdjBhSzRYY1cxaURQTzJ5N3RaTHY1a3crcnFQdDRUckh0THVZUUs5VjRaUzBBaGhuSUY4VEdQTFcyREdTVXhUQTJjdnpCMjZWMDgwOUduK3oweEUyVjUyZmpVbXRSamJoZHhjekdXYzZ0dkVlajU0UHJ3ZEp0dDV2NTVBT3RmY0hSak9aZDRlR3NaWDVrcUpMdGxtVzdYZVRFS3F3NkMwWVl5QmZFWnVhMkQwanBWcForakFkTDEzUGkvNElPSWk2QVVVMmpaU1RqVW11V2N6ZEpUY3owYkd5M0hsSEdvY1BuZFhteGpFN0JzNW94eGd0R0hjZ1g5SVM1SS9kMnZZczVDbkVmTFdLeXU5WXZibkhxM3ZpUE8rMThXdTFKWDdYUVNUd3p1L2VyVm5zOCtOUFBxMmc0WU9GalZqTVlCeUJmRUp1VDEzeEV6bVNOUW1sNVhrcTNYR2h0VVlWV3FaZjF0dkpvMGRTK00xUlVvWFFxM3BnbVQvalN6ZWlaM0k1eityTnQ0U0JnSnJHNVBCZ1BJRi9RRWtHTjJja0xUenlvb2dvczNWT1B0N1lvUmp0a2Q5WmVocEhYYjQ1TGJzOXVGYlhPenFkSHozcVpWcnJsYS9IRWZjTzFaZDI0ekd3dTdIdXBpc0E0QS9tQ2psRllmRklXbG5DL3VwaDVndFhrM3ZXWmFrZ3I2emZuOXB5bW90NXg0cUhiVk5RZW50dmU4N1c5Wkp3ZUtWclo5eklWZ1hFRzhnVWRoY1hMQXU0MFVTWlBzWFRyUFZyVUNrYXkvYkhIVm1ZNE04ZnZ2MGxGclhIczBNODZ0a0pWdDhHenZHQWNnWHpCU01CeXJ0ZmQzQ283THI5WVJhMFJaNUxWUm5qUkVidlkyM0Z5QUVEdmdIeEJTNVF2ZUsyS2VnY0xkdUswOVdPd00vdlBpZnhJMGNZVnFoclJqamladUpPc2FqRjNaTzE1NmpodzF0c3V2Y3Fha2ZXQ2NRWHlCUzJSZmZCZlZOUmJjcWVmSm1VYmx0VE1qRHJUbkZwck05ZUN1NHJiRVNlL1B1NGtxM3JFN1g1ZW5vdi9LRlV0ZExQN3p6V1BvM2lYTHZ5L1ZBVEdIY2dYakJYTnhtQXoyN2VwcUQ3MTNvTTNUV2gxakxjZWNidWY4M09QcVdodDlTa3dPSlJuTDFFUkdIY2dYeENiTFRmOHNZcUdFNW5aMXRoc2didWFwOC9acDFxTjRmZGcyWWJDNWRMT3BnbU5pTnI5dkhHV3RGdGNWTkhnZ2U1bU1PNUF2aUEyUm1sT1JjTUxkd3VIMGd4TDNLNW1sbTIzaEx1UktPTzRHNThQNXFVZld5SHE5b2F0QXZFQ0FQbU9MWGFwdGUzZVptNThsNHJhWStmVi8xbWMvZm92YnlwOEhOU0dWd3VyUnljbVdZWG9WdmZHZTNzeGxnekFNQUQ1ampIeng1OVFVWFRNNWJVeHhWWXdKN1pMeVdiM1BFMGRXUThmNS9ONkl2Nm1EYVBPL05GREtscFBMZkhheXlkVkZKOXVacjZHMWRyMms2T0FNOTJaOWJyQmFBRDVqaW1KVkVyTTdOZ3BmdksxM3MxYVpxbnVmY1ZIVktzeCsxNzFLWGs5V0ErTGRtVis3VXRUdll6WHMzdTMxM0JVeG4xLzN2eUJmNjhpQUNEZnNlZjhwejVEZlAxakgxYXR4c3grNzgwcWlrK3JJa1VHdkptbGs0OUk2WGF5cTdrbmpQbit2RjVxcTRvQWdIekhIczUrWC94YnZ5TSsvWmQvb1k1MG5uWXlXTTZBUVR5S3B4NVJVZit3ODArdUZnYVRyQUJZRCtRTEpLLzl6My9lVU1EYnJ2OTlGY1ZqMzZzL3JhTFd3U1NzNkRpRlV5b0NBQXd5a0M5WTVhd0xMNjRyWU0wdHFpZ2V1aFY5U2NkNjFKdWNCVGJqbHZJcWFnMmpBL3ZwaHRtdVJOT1E5UUpRQThnWHJQTE1sNzVjWFBzSC8ybVRnRlBIYmxCUlBEQmhxcmQwb3J0WjA5dGJqM3FqL0sxTTlPVS9BUmduSUYrd0RwNEYvZUkzdm5tZGdIUDNmRkpGWUtUUjJ2OTE0RzlZNkNPUjNhS2k4U1l3eC9jUksxQWJ5QmRzZ2lkaE1TemdWaGZqNkRUcEhVOVIwV0N4OStVZkZXZS85c3MxeTdETjFEWlRPUlcxaHUvYUtnSWJ3UWI2WUNPUUw2Z0pUOEM2OE5uUEZZZi8xMmZWa1hqa3pyNUdSYU5KS0Znek82dU9iR2JmdForUzEvUUtyUU9aYXp1NDJIKzRMc1U5ejFjUkFCVWdYMUNYaTU1enRmalZGMXd1dGp6OTk5U1I2SXlxZkhOblhSTmJxTDBTY0dKeWg0cmlZNlk3dndDR2tjUXoyZ0RVQS9JRkRibmZxR3hlMzRxQXE3bjl4cCtLNDQrM3ZqUmw4Zmd2Vk5RL1dMemJuL2tXMVlySHZsZTIvOGhWTTNRam9hTEJJTm5HbHdFQVJoM0lGelNFdHc4ODliTVBWdUlZQXY3dU43NHRmdm04dmF2bGJhOS9sWGo5TmM5YWJROGpyWXFYNFVldXpPeDIxUm9zdXJYWlFiKzd3UWNGZCtKMEZRR3dCdjdyQUpHSUsrQnZmT1k2RmRWbTJBVGNpYTdqdlMrUHRxNTFPN1N5S1lKdXBWVFVPbDU1OE5hU0hoU3dwak9vQmVRN3duem5NLzhrUHZOWDd4SS8vZGV2cUNQeDBOejF2MURqQ1BpUzg1b3ZyUENoOTBSYjB0S2VmMWhGL1dGUU05WmFKTEx4MWcvdTFMaXM3emtxQWh0eEovYW9DSUExSU44UjVwZGU4eHZpTlgvMFp6Sm1DWE9KczQzZzFCMGZVdEVhVVFWOHpkT2FDK3ZMLy9UZlZkU1lJMS83QXhYMWgxNWtySjBpVmhhcjZWM2RQaEFBVUIvSWR3eDR4a3YrM2FxRXYvSHg2OFROMy9tbWpKdGhMZFRlUDdhVk1XQXdlTFQ3WEM5b0RoYlhBUFdBZk1jSUZqQ1grMjY2VWZ6b1UvOU5sbGJwbFlBZitPZFhxS2cvYkgvbS82TWkwQWpkc0ZRRXFsbTQ3SzBxQW1BOWtPOFl3Z0orOXV2K2c3amk1YTlhbGZDaEczNmd6a1luRlBEMEpiOHA2NDI4NUtwZEtocGVjbWM5VDBXalJhZWY2eldTN1crZ01ZcGd2QmZVQS9JZFkxSVRPU25ocVIyN3hJa0hEMHNKSDcyMzhqeHQrc2gzWmQwTUZyQ2V6SW5NM3Vlb0kydTh0RTM1OWp2ckhWVzZzYUFHQUNBZWtDOFFGNzdnSlZMQ3BwVVFEOTcwVXluaG45LzRnRHJiblBtYnJoT3BuUmNMemRqOHZPaUgvdlF5RmNVRDR1ME8zWHFtdHhhbHhXTXFBZ0JzQlBJRnF6empWYjhoSmN6bDVWZGZJS1l1ZnAwc3pRaThzc3lBcHkrdDNmMGNWOENESnQ0M3YveEY0Z1hubjdHdXZPNmFaNnF6dzBVbm51bU5pbGRlVWRGNFV0bzFuSDlIUUcrQWZFRk5GbS8vbENnZStZbU1XY0RaczE4ZzQwYk0zL1RSdWhPd1dNQi84cVlMVktzMjgzZDhidURFeTZKOThONjdWV3VONDBjZmwrY0drWG9yUzNXN3UxazNCMnQ1eTM2VHZ3Q0xhNEQ2UUw2Z0x2YXBCNlNFN1ZNUENuTmloNVF3MTQwSUoySFY0dlFkYVNuaDZzTENQZnF0UDVQU1BYVjdhenNvOVpNNEFuN2krcjlTVVhjSkFsOUZhN1M3U1g0VXpQU2tpdFlvelBWM2dSUUFCaFhJRnpTbGVPUUdLV0V1bkFGSDdZNk9BZ3QzRURaTnFNZit2YzJmaGYzU0p6K21vc2FzSFBtWmlucVBrWnhRVVc4SlBGZEY0d1dlN3dYTmdIeEJMRUlKKy9hS0ZIQjZ6NVhxekdqeWg3K3hYMFgxK2RCZk5sOG1jK1d4RzFYVWU0d2VMcWFSeUcxVDBSckJHQzQ5T2YrMHlxSTJBTlFEOGdVdGtiL255MUxDM3NweEtXRTkwWi9NYWxoNDRnZC9xYUxlMCsvZGhRcHpqNmhvZlBCUzhkYllCdU1INUR0bVpOMUZjYzdTcldMUHlyMWlTL21ZU0hwRmRhWTF3bkZoMzE1V1IzckgzS0l0ZnZjOU44dnlyOWNmVlVjN3ozdmVjcUdLV3VPQlQ0L1hZMU8xc3QrVkUvZXJDQURBUUw1anhvbzVKZTZmdkZRY3laNHZUaVYzaVduN2hKVHh4akoxeGU4SWEzcWZldFZnOG1jZnZGTkZRdnpyRDQrdGlyalRiSjF1UG90M2VXbEpSZjNGSy9mK1MxQlU3SlZUS2hwdDVwLzJweW9Db0Q2UTc1aHpQTDFYeWpnc2VXdUxPaU5FNXB3WFNnbUhKYm5qSW5WbS9QanduMTJ1b3RvOGNPOWRLbHBQcjdOZWUyVk9SZjFGcTdIV3N6TW04c1dTa2lBS2tDOVlSeWpqay9kOVV5ejg1TzlrV2I3cmk4SmJlVktrOWx5NVRzWmNVbnVlcFY0NUdHeVo2dDZ6cGl6Z2RMTDJJenNYUDIzOWdnckZFM2VOWFhkek5WYW05alBGNkg0R29BTGtDNXJpTGowbThuZDhlbFhHWElvUFh5L1BKWGRjdUU3R3ZlUVpGMjJlMVBMdTMydHZmTFlaZi92MlN4cG13Ynp4UDB2MzZMZlI5V2hsWjFTMEhnZ1lBQ0cwSUFnMHJyOUFaWmJMWFhmcEo3TlpmU2FWTXVaTEpTdVJTaVVzejBzR1FxUmRJYkthcG1VMFg1c1VtalpGcjUzU2hEWWRhTUdNcktsTnh5ZEZJQ2JwVFhuNmE1cGVsOUZFa0tUamxnZ0NpMnFUanVsMFk0TnFlVytHUHd3WUhOS1BmRXRrNy8yTWFqWEhuRHhkcFBjOWw3TGt6OVAvbzczN1RyZHhqUGNmLzZSeDkvQ2dZMmEyQ1NNN1c2bXBkSUs1V3o2dW90NWo1NTlVMFdheTI4OVIwZWpBNDczb2RoNXN5Rk9rSHNIaUkvdHBIdFUrSGZKSVF6YlZOdjBDcytsWWdhNlJoUzVjcEN1WDZQeGlJSUlGTGREbXVRNTBmVW4zL1VXaEIwdjBCaXYwcG9VRUZjODBiYmRjdG5PSmhFME85V1pYVnZ5N0R4NzBycVg3eWZ0cUd0ZVFMNmpQdG0rMnZ6eWVacGowLzNiM1ZsZDY1NGQvSVo2WUs0dm5QVzI3dVBZRmcvMUxMem03dHJ5bXBsdkNTSzExemRZU3JWZW9pTXVsMmxzNUtldEdURjd3Q3JIeTZFOWxNZEk1dm9rNjAxL0dTY0Fuci9tSWlzQ2dRcDVpK2ZWZHZ1aDJCbDJGVnpnS25MSnFkWjdKQ1ZQczM1c2RlUEV5NVpQM3JKYlM4VHZFeWlNL1hDMUw5M3g1VXduUDhmWE54TXVjK05FSHBIZ1pyNWlYOWFBelNsM1FXTlVLeEFIeUJUMkJCZHhwQ1gvZ1UvZXFDQXd6b3lMZ0o2LzZnSW9BYUE3a0Mrcnk1QXMvb2FMT0VVcTRab214RHZBUGJqcXVJc0Q0cnEyaXdjTk1OVi85akFYc2xnYmpXV2tBZWdIa0N3WUgzNnRJT0lKSWJyMTNYdFp2ZUNrbXR6RDJobzNyZTdHTFVWU2k3aUZjWGpxaG91R2p1T2Y1S2dJZ0dwQXZhRWczc3QrbUJNRnFOaXlxdHNlNys0RkYyZFhNNVRVdlBFMzh4MWZ0RTVOWlU1NGI1eTdvV2xtdmxoak84VWZPZ010THc5ZXJzWHp1SzFVRVFEUWdYekRRQks0alB2YmwrNlZjdi9XVFNuYkgwcDJ0V3ZMeHFrc3J6L3NPZ29EZGlkUEZ4RG0vTExaYzhTWXhkZUJYUlhwMzl4OTkycGoxTW9PVStjYnRFbmRMK2FFVU1BQnhnSHhCVSthdmVyK0src01iWDdwSENqY3NHN2wwLzlvbTd2MFdzTG44bUZpKy8xdmkxRTNYaWNXN3Z5Uzh3cHdVY1hWSmJtdStUV0ZVQW4vdzk4dDFpL0hIY2xuQXd3SjJNQUt0Z09kOFFTUVNKMjRSazdmK1Y5VWFUSDV3NjV5NDdkRGFML3JKckNYZStJcXpWV3N3U0V5ZlNabnhDMVJyallVN1B5djhjbnpobE9wczEyZlVXZDZ4SHpSNnpyY1p3L0FjTUo3dEhTN0lVL3ljTFo3ekJjT0J2ZjJ5Z1grTzhibVhibDAzQVd0cHhaR1o4SW1UZWRsOVhUMStISmRXWm1UWHdsNTRXR2JGWE1wemg5UlJJYVl2ZlBWcVpxd25vMjErUHd4WmI3djRidmVlRVFlZ255RHpCYkhveEtwWEF3ZXZCTFhwcnlEOTdlUXZ5UEpMOG5wU3AxMG11NDU1TCtQU0UzZW9veTFBNysyVUZtVzQ5YkxmRkdaMnU0eXJZVW5YZ3NWYm5uOWN0VFl6S0psdjRIdkNXYW5NVEcrVlFjNStuN3pxYitsTGFVYTF3REJBbnVML3FKSDVndUdpTDdPZnV3MW54Q1NKOVlXTzFSQXZVM3I4RnJGNCsyZEZZc3ZaWXZMQUs4VEV1UzlVWjZMaGU0NXdpZ3VyNG1YbWJ2bWtPUDdEOTYwcmhjZHZYamRXckJtVlNXWnVlVm1XWWFCZDhRNDZFQzlvRmNnWHhHWWtCZHdDTE9EOFBWOFZ1cFdSRXE2ZTJlelpoWXBnYXhUUFhsRlhOU2IvNFBla2hKLzgrVWRsZStiUzM1UVNuanIvSmNJcnJJa2I5SWRUVjc1WFJRREVCL0lGTFFFQlYvQkpwQ3hoeHBvK1EwbzRkOTVMS0x1TjkzaE5JenpLa0tzejR2azd2cURPRERiRE5HTzVGVERMR2JRRDVBdGFCZ0plZ3dYTUpmQWMyVDI4OWZJM2lLa0QvNGM2MnptODRoSUp2NmhhZzQzUGk2UUFBR29DK1lLMmdJRFhzL1NMTDY1bXdtWjZpNVJ3T0ZiYkxuNXB1ZTQ0OUtEaGpIaTNPQjR2QXUwQytZSzJnWUEzd3dKZWVlQjdNdDV5eVd1bGhOdUJadzF6R1JhNEJ3QUFVQi9JRjNRRUZuQng3eStyRm1EYzVST3IzZEVNQzVpTGxkc3AyMUhoeVZVeTZ4MFN2REkvb1RHNklPc0ZuUUR5QlIxajVmelhpQ2NQUGFoYW9KcHFDVS91LzVYSW1mQXd6bXJtbWQ0QWdNWkF2cUFqT1Avd1VtRy85M0poNTFmRTBadnZGQXNQUDZiT2dHcFl3RXUvK0pLTXcweTQzcGp3c0V5c3FzWmVubE5SWjlETnBJb0dBMmU2Yyt0eWcvRUc4Z1Z0WWIvL09WSzZ3WWFkZFFwejgxTEN5SVEzRTNqMmFpYk1ZNlBobVBERW1jOVJWN0I0UzVIMk5SNGtQUDZ5ME9FSllZbUpiU29hREJZdWU2dUtBR2dQeUJmRXhuejhCcEg3d290azJibzNxNDdXSnN5RVFXMnFaMGNudDU2ek9pWWNET0dheGw0NTJ1SWhjVEFHYUYvaS9BVy9xU0lBMmdmeUJVMEpIcmxKT08rK2JMV1VQL1VmMVprS1c4K2RWVkY5V01CUlYzWWFOM2l6aGhNLy9JQXNwMjc1dEJ3VG50dy9YSlBYeG1HVGg5S3VLMVVFUVB0Z1l3VlFFL2VmMzBUU3ZWbTFOak54MnBSSVRLd2ZqL01kVDh3L2ZFcTFOck5SMHJ6aGUyS2l1YmdIalZxclY0VmR4SHd1N3VieDNhRFhHeXUwczIxZ1BUVERGSm10WjZwV2YrR2xKTEdpMVdoQW51S3hFV3lzQUFhTDlMRWJ4SmF2dnE2aGVKbmx4emZQd3RVdFF5UW5VNnJWSEg1dXRiejBoQ3lEOWd5cjV4UlhQOXZHNHF5YzJsVEN6UTRHUWJ5OXBodmlaZEpiemxCUi80RjRRYWVCZklGazhwNlBpeDNmKzIycVB5R3NiTFNkV2s3ZGQwSkZhMHpzeUluc0xIZDZyR2ZMMlkwbnp0akxKNlhZK2lVditVVWdmMkpWc0c0Ukd4ZEVnYjk0dEl1Ny8xZEY0ZFhmWFZjWWpiZDZCR0JFd2QvdU1XYm1sdmRMNFhKSkgvdUpPbHJoOUN1dmlDVGg4bUpKUld1a3B0UHJ1cGduVDU4V21oNXRaTUVwbkZvVm9POXVmdTlPWXEvTXJkNkw1VThHVm1lR0d6M1p1MjN1QXQ1Nk1RYmxhLzVtazJqdHkvNXZkWGFOVU1DREFCYlZBTjBBOGgxRFF1RW1GZzZwSTdYWmNmRUJvUnVHYXRXbXZGVC9XVlFXTUJjcmJha2o4WEFLQzJ0aTdCRHJ1cnBIZEFsRXpXanQzM2Rjb25RM2w1Lzl6bldpOWJaZnJNNDBSbk1IWTZHT3dyNlhxZ2lBemdMNWpnbEdhVzVWdW5IWS9mUkxWVlFidzJvczUwNVFMY3l3eE9tZXJoNi83YVRJQnhITjdNd21EczJvdDVqR3hpNWs3L1JucVRQUlNaNjhUV3k3L2c5VXE3K3M3SHVaaWdEb0xKanRQT0p3MTNLekREY0tqOTF3azRyV3MrVzg3U3JxUFNzdi9xVHdzenRrbkx6clU4STRlVHVWOFg2bVdFOW01U3poYmlMRnF4YlRzSi8rZHVIdWU2R01XMkgyZTI5VzBlQ0I3dWJSaER6RmYza3gyeGwwanloZHkxSGhNZUNOOEtOR2lleU15R3c5UTVaZTRaejVBcEcvOW4rdGlwY3BIM3lkS0Z6OVBsRytaSEIvbWZjQ3Z3c0xYV3pFbjcxb05iTnRSYnljMmJKMEIxbThBSFFieUhkRWlkdTlIQVVXY0RnR3pKT3h0bDkwb1RCVE9kbG11aTFnYi9aQ0tkM1NVK3N2OFplOERkbUszSXhCWmFhZFp1RWxueE9sYS81R3RhTERZN2picnY5OUtkekpPeitramc0dUdPc0YzUWJ5SFVHNklkNFFIZ05tQ2ZOa3JGNWhIM2lkbEM1bnRvM0lmdnQzVlFTODRwS1VjRmg0RmExSWtMU3JYeWNQbVJrcFhTNXhtTG54WGFzWkxvL2hhdTd3YkJTQnNWN1FiU0JmTU5Dd2RMbEx1Um04M3JTK2dFMGM2c0hkMGRWUzlVc3J3bmRLbFVMeDZqbVNkalVzM01VWGZseTFvaEZtdU9ieWNPNXNoYkZlMEFzZzN4R2pPdXN0THkrTG83ZmR1cWwwRTAzdnpHUWZsaTZYS0dqT3NramY4RTdWQWxIZ3RaZ0RwMXdwZGRabGp2cnZQMlRMRFg4c3BUdE1HZTVHbHM5OXBZb0E2QzZRNzRoU1dsd1VjL2NmVnEwS1U2ZWRKblpmMHZqUm9YWkp6K3hXVVh6Q01kMjR2L1FuL3VYWFZBUTZRZHovRC9neE5wWXUxOE5PY2MvelZRUkFkNEY4UjRqRS9IMHFFdUxVUSt1N1lGbTYyZG4rUFJiVURQNWwzMnhNZHlQQjhmdUU4OTdMUkhtcHV5dGhqUU9CbFczcGk0KzVmRVJtdktNQXVwdEJMNEY4UjRoYWp4Vlo2WFRYczkxMmFPVVhQdU45Ky8zQy9kaXZ5M2psK0pMd3lxTy9wVjAzQ0hzYmxsLytSWFVrSHU3LytQZGk1ZFFwc1hEMGNYSHlnZnRYeTdEaFRPOVhFUUM5QWZJZFFjS3NOekV4SVdiUE8xL0d2U1ExdFZORnRlRkhoVnFWTHVQODlWWEMvL2xuVkt2QzRxT25aQUhOcWY3M0g3ZTNZUjNYVmJwb0MvT25oRk1zaXNtZHU4VHMyZWZJTWt5NEU2ZUxoY3ZxUDc0R1FEZkFDbGNqQkhjN3o5ejYxK0xKK3c4TGUzbTVyeGx2WWU1UkZhM0J2L1I1Z1l4MjRHN21SbXc1ZDNDNzF2dk5PYzkvaDlETjZGcytOdVBtejcxTjF0TzdUNU05TE1NS3VwdkhDL0lVcWFmL0sxeEJ2aU1HejNZT1p6UTNrMi9nZWVMSmUrOFNaaW9sWnM3dWJMZGJLTjkyaFp0ejg4SVFuckIrL0E0aHZKSTRmdXNkd2lzM1h0YzV1Mk15MXI3Q28wb3l0MHZzdmZJdHF0VlpTa3ZIeFlsRC82SmF3OHNaVjNSL2xhMmlrUlpsTFNGT0pMYUx2TG0yS0Ezb0QrUXBsbC9mNVl0dTV4R2syVTVFek1tNzdwRGlaVG90WGliczFteEh2THZMeDBUcStyY0s2L3EzUy9FeU95NjlTRXlmZmFhTTZ6SHVZOEM3TDMyZDJQL0M5M1pOdkl4bkw2aG9QU3VQUHlaTzNmVUxzWERvUHVFNzBUZS82QWU3TDN5TmlycEwyaXVLYVhkUjdDOGNGcGN2M1ZLejhOOTFNRjVBdmlQRzhXcytLc3dtWFlBczNwRFpneGVwcURQdy9ibTBSU2t2M1BkZUpwd2YvN2s2c0o3TWJPT04rWmx4Ry8rZDJINUFDcGNMeDkwbXUrMDhGVldZdi9jZUtkM3lRa1hLdnVPUWdEdXpybmczMkhybTFjSk1EazRXdW92a1d5M2pNNHVQcUROZ1ZFRzM4d2lTTy93NWtUbFNmelB5VUw2ZEVtKzdzaldLQzhMNXg1ZHQyaFRBU0NiRWRzcDA2M0gwcDdWM1dnb1o1ZkZmS3owdDlsMzFkdFhxRDdkOXNuWm1yVnVXbU42L1hzNkRSSGJyZnJGMTMvTlVhM2k0YytJcHd0WjdzMlhrS0VPZTRtNWZkRHVEenBNLzkxVXEya3h4cnJJQnVoYWhhN29aSjY3NlFDenhHb0VudTlmQ2IvZkczNzlBWnJqbHY3Mm01bTQ4UExaYlBGbC93L2JkejlpODA5SW93NU9sZU5JVVo3ZjlGaTh6ZThIVktxcXc1ZUJUWklGNHU4T0Z5NytRLzkzd1BBZ3cvQ0R6SFdGcWJiRFFpYXlYcGN1TDdUZUNmMEdjWFh4UUNyZWFPei83RjZMdzVCSFZpc2F1SnBLdGxRR1BTdGJielVsVG5lRGhIMzlZNk1uaCtNK1h1NW8zZHBjUE16ZFBOcDc1RDJwRG51TE1zKytaTCtRN0JxU1AzU0FtNy9tRWpGbStocFVRVy9aSGYvNDNNTk1rM0w5VHJmWHNLVDBtdHRzblZHczljdzk5WDZ6TXJhMjZ4UnhyMGxWY2oyWUNQbmJqelVMVGRaSGJQU1dNWkhjM2srOG1XODkrdnRoNnpuQXRjWGp5L20rSzRzTERxcldacFVjZUVyN3J5SmovUDVyYTEvdm5nSHN4cTdsZlFNTHhJRSt4L0NCZnZqZkRId2IwQmw0U2NPdU43MUt0MnBTM1hTSVdMbHEvUlI5bnN6eGpzeEcxaEx1UlZnVGNUTDRodmwwVWJpa3ZkK3NaQm9aUnRyVjQ5S2JOejhvdUh6MGkzT0xhSmd2OUVLOXVKTVRwbDc1QnRVWVhDRGc2NUNtV0grVEw5MmI0dzREQmdzZG5lUlptRkI2OTZjTXFpa1pjQVVlVmJ5ZmgzWDY4OG9wd0M1VjliZHVGeDJ6M1BPMU5zaXQ1RkRsNngyZUVhK2RGZVhGZUZKODhxWTRLWVdVblJIWm42eHR1dEVwdXg0VmlacytWcWpYNlFNRFJJRStSZWlCZmVXK0dQd3pvRHp3dWUzYmhBWkh6bHRXUmFCeTk0OVB5bDIycnhCRndQK1JiamJNOEowVWNoZG56WHlKbTlqNUx0Y1lQZStXVXVQZHI3eEdaN1R0RklqZXBqdmFPVVJ2YmpRTUUzQnp5Rk1zUDh1VjdNL3hoUUc5b1ZiWWhVYnFXbzJBdjVjWGMzZEhlcDkveXRSZWZFTDVMLzEzV2dEUGFzNTc3OW80dTNUZ3FsUEpIeFluN3ZxcGEzV1dVeDNYakFBRTNoanpGOHV1N2ZQR28wWmpBc2cwZjhia2tmM3RMNHZXOXN1eGU3b1I0bWNSa3RFVU8raTFldDdoWVU3emhTbEtkWGpONWxFamxka3NwY2tsUE4xNlpyQlcybi9leTFmY0hZSmhBNWp1Q3hCbXJqY0x4Kzc0aXlwVEJkSU9GQng0U3haUDFOMkZQelV5TG1mUDZzMHRPK2RSajlGZldWNjBLRUcxbjRjeDQ4ZWhOOVBlcjl0OVhIaDluZ1UvdDd1OFhzR0hpdHR6Rnd0UGFmNDUvVkNGUGNlYlo5OHdYOGgwUitBSDhoRis3VzdRZDRrNmthb1ZHWTcvOXlIcHJTWmN6WEFDR0FkN0E0VWpxZE5VQ0d5RlBzZno2TGw5ME93OHh2UDVyMkpYY2FmRnl0dHNMOFRJN3JoaU16ZjU1VWxWcDd0RlY4WEtHRzY2WERNQ3drUGJZR1dEUWdYeUhrRkM0VzUzNjNiWHR3Tkx0VmpkekxYVFRrQmx1ZHVjT2RVU0lyUWZPNjFuV3k4TGxFczVtRG9YTFhjd0FEQnVQcGZhb0NBd3lrTzhRa2ZHS1VycmRwRmZaYmkwbXo5d2poY3NsNm1Tc2RnaWx5K3g4eXE4aHl3VWpRY0ZvdktzWkdBd2czeUdCczl3TFZ1NVJMZEFPWWZmeXZxdmV0aXJjeWRQd2VBWUFvSGRBdmtQQUFaSnVML2IzN0dmVzJ3dXlXODhUWjF6eE8rTHNxLzlFQ3RkS3o2Z3pBSXdHZU1aM2VJQjhoNEMwdDdZK0xvZ1BMekhJMGgzV3JlUUFhQVkvV2dUeERoZVFMMmhJNEhuaTVEMTNyNVpoZ29YTEpiZWo5ZTBUQVJoMGlrWmFQdHNMaGd2SWQ4RGhCVFA2QmN2MnlVTnJxMW1acWNGZVhDS1IyYm9xWEM0QWpESXNYTTUyNzg1ZW9JNkFZUUx5SFhBbTNOWTNMb2pMemdPL3BpSWhUdDIvdG5YZzdBVUhaSm5aZDVZNk1saUVzdDE1NEZwMUJJRFI1UjZTTFVzWHExZ05ONUR2Z0xOc2R2K1JtNUJFWnB1S2hQQ2N5dWJuTE4xQlpQZUZyMFdHQzhhS01OUEZvMFNqQWVRNzRCeE45bmJ2VjVaWmFYRkJ0Wm96Zi9pUWlyb0w3ODBheXBhTG1lemRseElBK3NFRG1iT2tiTU9DVEhlMGdIekJKazYvOVBXeW5qeTkva281SzhlUGk1TjMzaUhjVWtrZDZUelZ3cDNaTTc3NzQ0THh3TllUNjJTN1lFNnJNMkFVZ1h5SEFKN04yRXN5VzA0VDAzc3VGTWxjN2V4eTZaR0hSZUhFY1Jsdk8zQlExcDBDd2dYandySGtybld5dlhQaUtlb01HQWV3cTlHUXdBdHQ5T041MzFvTGIzREd5OHhlMk40alBMeS82K3c1TDFJdEFFYUhPV3NybFMwaTM4TTVHeUFhNUNuZVZhanZ1eHBCdmtORXZ3VE0rNjF5WVJZZWZFQTRLNVVOQ09MSWwxZVg0ajFaTVZZTGhoa2VkK1V0Ky9MR0JNUTZwSkNuV0g2UUw5K2I0UThEbW5OSi9uWmhCSjVxOVo2NXd6OFZELy9vbjJRY3lqZVoyeTNNUkU0K1o0c0ZMY0N3d2tLZFMzREd1bFVkQWFNSWVZcmxCL255dlJuK01DQTZ2TU1STmxvQW9EWXNVbjVNcjlkUEM0REJoenpGOHV1N2ZESGhha2poWi8zQ2lSbzhjUU9BVVlkbkEzTldlaWh6N3JxSlNyWEtvZXgraUJjTU5NaDhSeGhlbXBKWHlNcDV5K29JQUlORm1LRmlEQlgwQ3ZJVVo1NTl6M3doWDdBS2p5WG5QSksxdXl5MjJ5ZlVVUUJxRTRxVGUyRThZVUNlWUNnZ1Q3SDhJRisrTjhNZkJnd1hQTzZjQ01wUzFtbXZnQXg3Q0FrRjZtcUdLT3BwQ0JTTVBPUXBsaC9reS9kbStNT0E4U0tuTm8wSXBjMWQ1Q2JsVU5pL3VEYTgySXBMR1NZRFlRTFFHdVFwbGgva3kvZG0rTU1BQUFBQTNZUTh4ZkxydTN3eDJ4a0FBQURvTVpBdkFBQUEwR002SlYrWlJsY2gwMnNPT0xYbnVvcXd2VnFyYmdBQUFBQ2dheWpYeUM1bnJ1WEJDTWpyK1g4eFh0T01XR08ramhBWlhkT3l3dE55bXE3R2VIVnRpbjZpR1MzUXB1bHpUZEc3VGRLUHhtTytXWHJmREJmNnpFbXRhc3lYanVsMFROY0NydVc0THhQV0FBQUFRTGRZazYrbThWcTlQcm5KbzlnbUw5bmtNcHVPVmNaN3VkYUNSYnAra1Y2MUZHaHl6SGVCcmx2Z01XQjYzVktnQjR2a1FubHRyOFo4QTNxeGZCUCtRU2lnSDRUZW1ENlZSclc4b0hKZUhxY0w1RFZjVjA1SnduOEpNa1pCUVVGQlFlbG1DY1ZMQWRjc3B2QmNTTVZuS2xZMUIvSzFKTDVWOTFVT3QwYWt6TmR3M1VRZ2ttbFBzN09hc0RLYTcwMVM1anRGTDU3eU5hcEZRRm13TmszUzVTeVlaMEpQMGlmSzBzZWl6RGRJazN4VDlMRXA2dzBza3JOQjUvbDVDWm45Vmo0RXNsNEFBQURkcHlKZHlsOHI0cFJaTHdVK0hiTXBLYlhKdkR6am1USmVVYUJyQ25SK2taeTFSTWNYNlR4bHZkcUNUc2NveTVTWnI2OFppNEZ3Q2haZFM5Y1hPL3FvVVNoZitzd1pUeU9wK201TzAzV1NyejlGYnpUbHMzaFp3QlJYNUN0eW10QW1XTHgwbHd6RlNUcGVlY3dvQ0V5Nm9hNEVMTzlOMTNBTkFBQUFkQldTalpTZ0xFcTg1REdQWW9jY1J1SU5WaDgxb25Na1g3RkV2bG9rV1pKa3RVV2RCU3pscXk4S243dWRqYVZRdm5SY2RqdmJwWkpORG5WYWtpOVpXeGVsdEZYT2xKUFY4blcxSUdOcVhzNFA5Q242eUZPYTdrL0pySmZrU3g5UVB1TWJhQ1RneXBndnZVWms2SHlTN21SeTlrdlpNUXRZcCtPVStWTCtUR2JtRDBLRU5RQUFBTkF0U0VFc1F2cVR0MmpXTko4aWp4emx5UEZlem40cjh1WFZmZ3AwakRKZkVyRGdzVjJTTU12WEovSHlXSy92Uy9tYWdWYlFOS2ZZbG54ek53c3R2L1ZoSTVSdklWMUttQ1Jmd2ZJbDhVcVo2aUluZkg5U2RqbXZMYlJCV2EvZ1JUWnlWRlBtRzFEbXE2WHB2U243Vll0c0NDbGdrNFRMWGM0R1hVZWhsQzdFQ3dBQW9CZXdkWG13aytTbmVkVHdxY2tUcmh5cXd3bFhVcnpVTHBJdFpmY3lDMWhOdHBKZHpnWWYwNm40blBueXRUckp0MVFJTE11SkpWOXVzSURQdWxub0crV3JPeGFKMDA5VHVwMWhBWk4wSjNqY1YramFKSDBZRW01UXlYNHA0NlVmSk1jQ3BqZWt6RGRnK1dib1RrbTZyYWtFYk5DdERjNTYrYjRxODRWOEFRQUE5QUtWK1hKaDZjcnhYdG50VERyaXpKY2t6RExWaW5RQmovbEs4WkkybDhoeEpHS2QybHdIUzRHbWs1Q0RQUGxQWGk5RXVlaFM1dXVWeXc2UCtlWnQyMjladmlKVnRBS1NiNkQ1YWNySjVRUXFnN05iblFwbHY1U3pTd0hUNTUraWw4dnhYbnBQSlY5Qjh0VjQzSmU3blMwcFlMR2ErVXI1MHJFdyt3VUFBQUM2Q2h0WG1rZUdta2NxOU1sSEhzVU9pN2VTK1FhYytWYXlYMDBqOFlvOEhhTU1WM1kzTCtsK3NPanBRWjV5eVR4NWNJbGVTMW12VHRmcnhaUnAyK1JPaDl6cG5GaFo4Yll2bmVzL2VMbnc2OGxYeHFGOFQwd2UxcmRuczRhYlRKcGFxV1RwYmlMaEpyMGtYWnloanljblhRVWszOG9heno2TGVJcStPMHlxekhlQ00xOTZQODU4VTFTbjZZZFpIZlBsbXU2czg0OVAzeklxQWliNDN3TFhBQUFBUURjZ3lVZ0Jja3pDOVVsQ0pGN2hrNlBrbUM4NXlnazBYdCtaeGN1WkxOV1UyZEoxbk4wdWtibEl4TnpWVE5rdnlaYzBtdGNNcWgydFJENHJhaVJnelhJY2xxOXRMZHNMcFpJZlc3N1RxWlR1cDlPbVhpeGFocGVVOHFXYnBybkloVFo4TFVmdmtxT2ZoakxneWd4bmVsdk9lQ2ZvSFNlb3p0SWRTTDVCaW01RjhxV3NsK1JMUDVoQjUzUzZyWngwRmQ1YjFRQUFBRUEzb1J3eEZHRlFTNzVPS0Y0U0U5Zkw5SUk4bmFkTWwycTlrZ2x6ZDdPbUI4dGVFQ3pydWw2aWRMS29sNmdtK1FhcGxPTVhDazRzK2ZLa3ErTGh3MGExZkxWRXduSTlNbkFRcElMQVN2T01aekxvQktYYk9Yb1hraTFKbDNjeTBvSUphbWNwcHV5WEoxcHBLdk1ORXZUQlNMNEJ5VmZRUytralUvNU9OK1o3UTd3QUFBQjZpUlJ3SmZPbERGak9kdFpJdnZKeEk0ZWtWS0xUbFBXS0VqbHJtZHJMZEhYZXB3eVlwVXZYNVhWRHJIaUJ1V3dFWXNYVkhMcU81RXNTMWh6SEpYYzY1RTUzY21uSk8zbndvSCsxZkk2NGN0K0c4ZzBmTnhLWmpDa0tCZE5JSnEwRXlkY1BFcWxBK0NsNlFZYk1tYVVQSWpOYyt1d2tZVzJDZnBDS2ZPazhmZWdNM1NWSjc1dWlENnJrSzB4TkJBYmRrVjVlRVhEbDFwTHdjd0FBQUFEZG9DSStOZWFyeEN1elh5VmZsMnVTVVlsaUV2Q3FmRmZvWXFxRFpWODNTTVJCbnFWTHJ5dlFpMWRJYVNWZHMwdTJZWlI1c2hXNTB5VjN1anpacWtxKzZ0NUt2dnlIRXJDTS8wMEluZVg3YUNLaDdjN2xUTGVRTkwxa3dYUzhaTkxrem1mZlQ5S0Y4cEVqM3hOWjdvS21PRXZ2SUVWTWQ1RHJPVk5KOFZndi9YQzhyak1selFIUGRqYnB0dlNaU2N2YzlVeWZtTzlaZ1E4QkFBQUEzWVNFUnhLU0VYYzVDODBuRi9GS1Z3NjV5aVZYY1YybVMwcDBYWm5Pa1Z6RkNsMWVvUFl5dldhRjkrODFERGtaU3k3RVFkZVhYTnNzVzBhNWJKUXpycGtwdTBmemVmY00ydzZpeUplcE9lbktwK3czN0hvMmZZdXlXVDlOcjVJTGFOQnJNdlRwSzltdVVNOEJ5MW5PSWtWdm02RDdKTW0xY3F5WGJtM1NqVW0rMHJRa1hyb3Z6enNqK0JqWEFBQUFRTGNnMFlTem5Ua2dmVkhtRzhqSlZ5NHB5YVdqTGgwdms3dEl3S0pNb3Fxc2RDVXFvdFVwMDZXWHJqMktKUFNpYjdCNmpiS3RsOHBXTnV1WjViSWJ6blRPWHk2Q3V2Smx3dXczbEc4cWRaZTJORGxwbEpOSjhudWw2NWtYMjlBdGk3TllFcXQ4aGpjdEFrTkpXTFY1U2NtQXNsNUJXYThXSk9pSFNkRFBhZEVQWTlBUFo5QjV1YmdHL2NOWkwwdTQ4aG5vQmJJR0FBQUF1Z1dsdEdRL0pjQkFTckdTK1dvdXRWMDZTUElWTnJWNXJlY3luVitiK1J3S1YvTmtXNmVNVjNmMGtxODdkcml5RlhjNUo4dGxqOGQ3UzZXRFFmVmtLeXAxNWN2UCt1b2IxM2d1V1piQmp4d0p4N0xzaEp2ZzdOY1BLQXNtQ2ZzbVAwNWtrSVRsU2xZcFBRaTRxem5sYTNwQ1RyVFNOWXNTZThwNGZaS3V6SHBadXZTWks3S25OcVFMQUFDZ1o1QjBwQUJKZTFLKzFQWXBXZlJFb0xPQVBYS1lUWlp5ZEQrdzZRS2V5Y3lQRWxITk02QzlFbW02NkdrNlpjZDZ5ZFdkY3NJMjdYQ1djOHB4UEY3WktqZDNwc2RaNzBsNi8wanlKVFFlOStWbEpzT3U1N3hwNm1IMnk2dGRHU1Jnei9PU1JtQ1NoUDJrYnBCd0F5TVVMeThseWRseFJidzh3NW15WGtyVmVheVhzMTg1eTVsSHQrbnU4cDdja0hjR0FBQUF1Z3h2QzhnMU9Zc25XNUd1NU5pdlIzOTRMRi9TazV4OEZXaTZyZnQrbWM2VmZVMHI2NXBYOWp6S2RrbThudWFXRFo1Z1JlTDFTYnc4eTlrbCtlWmMxNisxdUFiZkx4UXZVMU8rRzJjOTgycFgxV08vZEJOTDk2MkViYmdXQzVnK1hNSXpBNnIxaEJmNEpGM2Qwbnpmb3Rxa0g4blNLZXVsSDRvM1VqQTBTb2sxeldQenl2dlJ0d3FJRndBQVFNL2dDVWRjVTBJWUJEcmx0eFN3ZEVsU3ZoL29IdG5LMWFSOE5TZndmZHNnQ2ZzNjFTNUpXTmR0RnE5cEdMWndYWWU3bTFtOGVpYmpobGx2T011NVh0YkxOSlJ2bVAzeU03L2gyRytHRWwvdWZ0WXN4eEtlYWJHQXlhMldadmdKemRkSnVENjFkU3ZRTlJLdmI5SzNCWVBTWGNQM1BKMnNTeEtXMHVVL1Z1K25hZ0FBQUtEYnJBcVFBaWxHeW9BcEJTYjVHZ2JKbHg4L0l2bnFsQUg3dWt0T0l3SHJkc0MxeDdYbmhPTGxUUlFDMjNZU3pvU1huM0E4SHV1dHNiQUdJK3VtOHVVL3FyTmZmdXlJdTU5TGlZVGhMQy96dXM4bXBkcG1ZTnBVVEZPNGhpVU0xd3hjeW5RTmo2U3NtNzdPMHZXTXdOTU1saTd2MjZSVDlzc1NydHlFRHFodVp3QUFBS0FYY0phclFncUN3REQ0a01IOXo3NUJJcVNUdnNhbUNreFA4MzFYR0w1TENTYlhEaVdjcmpBOVIzTmRsOFdyVTgyUEZyRjR3KzdtOFBHaXFxeTNjaXVpcG55WmV0a3Z6M3dPdTU5REFYTUc3Sk40dmJKaHNJUXRYVGNDMXlEcE9nYkxsOUowRXE2am0vUmRnc1JML3VVVnJObS9sZTVtalNlV0FRQUFBSDBpQ0V4MnNSUWlpVmRtdlNZZGNBMmZNa2ZMOXdLZmJFWVpNRWxYTXozWDhYMVBjeE91bG5CZDAvTzhndU40UEx1WnhSdnVZRlJQdkV4ZCtUSnhCSncwRE4wMVRTTkpBdmFNTWhYRFlBbjdEaVh2T24wcElOa2FWRHhLNE1OTWwvOXg1UUlpOHVZUU1BQUFnSjVBNWx1VkgyUHlmR0NDQlZ5eE1HWENKaGxYU3BocTMvSjFjakJMMXlEWkdsN1NLeWM5VXJIcmNWZHphZEx6VTdidGhlTGxSNHRxelhCbXFzWEwxSlJmRkFIekRPZzBLYmFZeit1Y0JaZDFYU2Z4NnB3Sm16by8ra1RRM1ZpK3VxM3hKb21oZ1ZmdnFXczI1QXNBQUtEbitFRmlWWWFzWGw3a09VR1Jud2dDbGkrdnZHSDV2dS82S2Q4ZzRaS0FmWlp1MmZQOGRDN25GNm11em5qamlKZXBLNzlHQXVZeFlKNkVsVEFNclZyQ25Ba2JwTnhReEhxUmhhdnhVaUZVOHdZUjhnSGZLdm11eFFBQUFFQXZZY0dxc0xMTVZaRG01Mlo1OGxYZ3BpamRwVHBKMHZWSXhSdWxhM3Rld0pPcmVJeTNobmdaV2RjU0w5TlFmblRmaGdKT1c1YkdXYkJKd3AybndoSTJGM1V0cnk5cW9ZZ3A4NVh2d1l0ZmNoMjJBUUFBZ0VHQUpjdDFobXFPV2JiaHNiU2I4OTBwUDJEcHp0RHhndVA0Sk9LZzZEaEJ1SHdrWHhkSHZFeFRFZFlTTURjMlNwaGtxM0VtSElxWU1sOTVIUy9tekVMbW1LWE1OUUFBQURBSTVQeXBWVUd5WkdXdHhPdVFiRm00TGhYT2RFUHBOc3QybVViaVpTTEpjS09BT2Rnb1lZNVp4RnlITXVhWWhjdzFTNWxyQUFBQVlGQmdzYXBRc0dCVktHSFpjaDBLbCtOcTZYSzdGZkV5a1lWWUxXRCtvNWFFdWQ0b1lvWmxyRUlBQUFCZ29HQzVxbkFkMWNMbHVvNTBtZFU0aW5pWldGTGNLT0NRVU1STUtHTW1GSEl0UWtrREFBQUEvU0NVYWkzQ3NkeVFadEpsb29xWGlTM0FLZ0Z2WlBWNHRZd2JVUzFxQUFBQW9KZUVRbTFFSTlsV0UwZThURXZ5YXlEZ2tFanZHMVhTQUFBQVFLZllJTlFvTkx3K3JuaVpqc292Z3BTcmdYZ0JBQUQwbXRpaVpGb1JiSDJFK045Q0twM1gyaG11clFBQUFBQkpSVTVFcmtKZ2dnPT1cIn1dLFwicmlnaHRPcHRpb25MaXN0XCI6W3tcIm9wdGlvblR5cGVcIjowLFwib3B0aW9uVGl0bGVcIjpcImJlYXJcIn0se1wib3B0aW9uVHlwZVwiOjEsXCJvcHRpb25UaXRsZVwiOlwiYW50XCJ9LHtcIm9wdGlvblR5cGVcIjoyLFwib3B0aW9uVGl0bGVcIjpcImNhdFwifV0sXCJyaWdodEtleVwiOlwiMDowOzE6MTsyOjJcIn0iLAogICAiTWVkaWFHVUlEIiA6ICI4QUNEMUUyMC1ENTA0LTQyMEEtQjYzMy1CODc4OTQ2RjE3NUEiLAogICAiTWVkaWFQbGF5aW5nVVJMIiA6ICIiLAogICAiTWVkaWFQb2RpdW1QbGF5aW5nVVJMIiA6ICIiCn0K"/>
    </extobj>
    <extobj name="A9C5F8F8-20FE-4655-8F5C-62E8796E9725-7">
      <extobjdata type="A9C5F8F8-20FE-4655-8F5C-62E8796E9725" data="ewogICAiQmluYXJ5IiA6ICIiLAogICAiRGF0YSIgOiAie1wicXVlc3Rpb25UeXBlXCI6XCJydWJpa3NDdWJlXCIsXCJxdWVzdGlvblRpdGxlXCI6XCLor7fmib7liLBjYXRcIixcIm1vZGVsVHlwZVwiOlwiUnViaWtzQ3ViZTAxXCIsXCJvcHRpb25MYW5nXCI6XCJlblwiLFwib3B0aW9ubGlzdFwiOlt7XCJpZFwiOjAsXCJhbnN3ZXJcIjpcImNhdFwiLFwicHJvbXB0XCI6XCLpgInkuK3nrKzkuIDkuKrlrZflkI7vvIzlkJHkuIvmiJblkJHlj7Pnp7vliqhcIixcIm9yZGVyXCI6WzI4LDI5LDMwXX1dLFwib3B0aW9uQ29uXCI6W1wicVwiLFwieVwiLFwiZVwiLFwib1wiLFwiZVwiLFwib1wiLFwiclwiLFwic1wiLFwiblwiLFwiaFwiLFwic1wiLFwidVwiLFwialwiLFwiZFwiLFwibVwiLFwiZlwiLFwib1wiLFwidlwiLFwibVwiLFwielwiLFwiblwiLFwiZFwiLFwiaFwiLFwidVwiLFwiYVwiLFwibFwiLFwic1wiLFwiY1wiLFwiYVwiLFwidFwiLFwiYVwiLFwid1wiLFwialwiLFwiclwiLFwiaVwiLFwidlwiLFwibVwiLFwidVwiLFwiaVwiLFwielwiLFwiblwiLFwiYVwiLFwidVwiLFwiY1wiLFwibVwiLFwiaVwiLFwia1wiLFwiYVwiLFwiYVwiLFwiYlwiLFwielwiLFwidVwiLFwiblwiLFwid1wiLFwiaVwiLFwibVwiLFwidlwiLFwiaVwiLFwidVwiLFwiaFwiLFwiZFwiLFwib1wiLFwiYVwiLFwialwiXSxcInRoZW1lXCI6MX0iLAogICAiTWVkaWFHVUlEIiA6ICJBOUM1RjhGOC0yMEZFLTQ2NTUtOEY1Qy02MkU4Nzk2RTk3MjUiLAogICAiTWVkaWFQbGF5aW5nVVJMIiA6ICIiLAogICAiTWVkaWFQb2RpdW1QbGF5aW5nVVJMIiA6ICIiCn0K"/>
    </extobj>
    <extobj name="D81244F2-14D4-432B-857B-66F2FC64E92A-9">
      <extobjdata type="D81244F2-14D4-432B-857B-66F2FC64E92A" data="ewogICAiQmluYXJ5IiA6ICJVRXNEQkJRQUFBQUlBUEFLWWdESkF5OXpkd0FBQUlFQUFBQUlBQUFBY0c5emRDNXdhSEN6c1MvSUtPRGw0bFJKU1N4SlZMQlZTTXZNU1kxUFR5MkpUODdQSzBuTkt5bldVQUlxc05MWHo4d3JLQzFSMHJRR3FzMU1VOUFBcTlkVXFBWnlPVk9UTS9JVjFLdVZpbEtMUzNOS2xLeVVETUJBU1VkQktTVzFPQmtvOEt4L3dwTmRTNTUxVEhqYU5mLzlua2FsV25XUU9iVzhYUFoyQUZCTEF3UVVBQUFBQ0FEd0NtSUFGYTRvVWtzQUFBQ0hBQUFBREFBQUFIVnpaWEpOYzJjdWFuTnZicXRXS2kxT0xmSk1VYkpTTW9BQkpSMndvRjlpYmlwUU9EbXhBQ2hRa0pOWWtwWmZsT3VjbndJU05EUTJOakl4QklybjVLZG41Z1dnU21LS1FRd01UaTB1enN6UEExdUd5cThGQUZCTEFRSUFBQlFBQUFBSUFQQUtZZ0RKQXk5emR3QUFBSUVBQUFBSUFBQUFBQUFBQUFFQThBcGlBQUFBQUFCd2IzTjBMbkJvY0ZCTEFRSUFBQlFBQUFBSUFQQUtZZ0FWcmloU1N3QUFBSWNBQUFBTUFBQUFBQUFBQUFFQThBcGlBSjBBQUFCMWMyVnlUWE5uTG1wemIyNVFTd1VHQUFBQUFBSUFBZ0J3QUFBQUVnRUFBQUFBIiwKICAgIkRhdGEiIDogIntcInF1ZXN0aW9uVHlwZVwiOlwic2VsRmlsbFRlc3RcIixcIm1vZGVsVHlwZVwiOlwic2VsRmlsbFRlc3QwMVwiLFwiYW5hbHlzaXNcIjpcIlwiLFwiY29udGVudFwiOlwiVGhlIGhhbSBpcyBpbiB0aGUgezB9ICAgICAgICAgICAgICAgICAgLiZuYnNwOyAmbmJzcDtcIixcImRpc3R1cmJMaXN0XCI6W1wiY2FuXCIsXCJ2YW5cIl0sXCJvcHRpb25MaXN0XCI6W3tcIm9wdGlvblR5cGVcIjowLFwib3B0aW9uVGl0bGVcIjpcInBhblwifV0sXCJ0aXRsZUltZ19wYXRoXCI6XCJkYXRhOmltYWdlL3BuZztiYXNlNjQsaVZCT1J3MEtHZ29BQUFBTlNVaEVVZ0FBQTBFQUFBSnhDQVlBQUFDRThMbkFBQUFBQVhOU1IwSUFyczRjNlFBQUFBUm5RVTFCQUFDeGp3djhZUVVBQUFBSmNFaFpjd0FBRnhFQUFCY1JBY29tOHo4QUFQK2xTVVJCVkhoZTdKMEZZQ1hWOWNhLzVGbmMzVmF6N2k0c1dtaVJDb1cyRkVwcGdXS1ZmNEdpeFYwS0JVcVJRcEVXV3R3cHpzSUs2KzV1Y2ZjOFMvSy8zM2x2c3Rtd0N5dkpidVQ4ZGlmejN2ak11elAzZkhQT1BUZWt4VGVuQllxaUtJcWlLSXFpS0wyRTBPQllVUlJGVVJSRlVSU2xWNkFpU0ZFVVJWRVVSVkdVWG9XS0lFVlJGRVZSRkVWUmVoVXFnaFJGVVJSRlVSUkY2VldvQ0ZJVVJWRVVSVkVVcFZlaElraFJGRVZSRkVWUmxGNkZpaUJGVVJSRlVSUkZVWG9WS29JVVJWRVVSVkVVUmVsVnFBaFNGRVZSRkVWUkZLVlhvU0pJVVJSRlVSUkZVWlJlaFlvZ1JWRVVSVkVVUlZGNkZTcUNGRVZSRkVWUkZFWHBWYWdJVWhSRlVSUkZVUlNsVjZFaVNGRVVSVkVVUlZHVVhvV0tJRVZSRkVWUkZFVlJlaFVxZ2hSRlVSUkZVUlJGNlZXb0NGSVVSVkVVUlZFVXBWZWhJa2hSRkVWUkZFVlJsRjZGaWlCRlVSUkZVUlJGVVhvVktvSVVSVkVVUlZFVVJlbFZxQWhTRkVWUkZFVlJGS1ZYb1NKSVVSUkZVUlJGVVpSZWhZb2dSVkVVUlZFVVJWRjZGU3FDRkVWUkZFVlJGRVhwVmFnSVVoUkZVUlJGVVJTbFY2RWlTRkVVUlZFVVJWR1VYb1dLSUVWUkZFVlJGRVZSZWhVcWdoUkZVUlJGVVJSRjZWV29DRklVUlZFVVJWRVVwVmVoSWtoUkZFVlJGRVZSbEY2RmlpQkZVUlJGVVJSRlVYb1ZLb0lVUlZFVVJWRVVSZWxWcUFoU0ZFVlJGRVZSRktWWG9TSklVUlJGVVJSRlVaUmVoWW9nUlZFVVJWRVVSVkY2RlNxQ0ZFVlJGRVZSRkVYcFZhZ0lVaFJGVVJSRlVSU2xWNkVpU0ZFVVJWRVVSVkdVWG9XS0lFVlJGRVZSRkVWUmVoVXFnaFJGVVJSRlVSUkY2VldvQ0ZJVVJWRVVSVkVVcFZlaElraFJGRVZSRkVWUmxGNkZpaUJGVVJSRlVSUkZVWG9WS29JVVJWRVVSVkVVUmVsVnFBaFNGRVZSRkVWUkZLVlhvU0pJVVJSRlVSUkZVWlJlaFlvZ1JWRVVSVkVVUlZGNkZTcUNGRVZSRkVWUkZFWHBWYWdJVWhSRlVSUkZVWG91SVJ6TW4xQXoySXpwYTdjRkIwZHdDSDduUEM3RFpibU8wcU1KYWZITmFRbCtWaFJGVVJSRlVaVHVEOFZNcUowZnpOQ0VKbzhYUG44VGFxcnJVRk5UajVhV0ZwU1VWTUp1eEU5aVlxem9ub1NFV0lSSHVPQ3cyMkZ6R1hFRXJ0OXMvdnZOb09aeVQwTkZrS0lvaXFJb2l0TDlvWkt4VWJpMHdGM1hnRldydDJMMXFpM1lzR0VITm03Y2hSMDdpbEJ0UkpEZmlDSGlNY0lvSkNRVVRxZGRWclhiSFlpTmkwUjJWZ29HRE1oQ2JtNFdSbzBhaUpFakJ5QXFMc3FzWVFzS0lpT01sRzZQaWlCRlVSUkZVUlNsZThLd05SRStJV2p5dUxGdzBYcTg5OTRjZlBySkl1emFWWUthbWpxaldWb1FHaG9xemlGQ3d6ZkVxSjVRTTZIRmZHazJvb1lpS0xBeE05OU1iR3BxbG5seFJ2eWtwc1pqeG93eCtPNTNKK09ZWThZaU9qNU94VkFQUUVXUW9paUtvaWlLMHIwUXI0OERhUEpoMmJJTitPakRCZmpzczhWWXRXcUxoTHN4ekkxQ2g0c0ZCRThvSWlJaUVCa1ZqZkR3Y01URXhNSVY1b0xQNTBOdFRTMGFHdXJRMk5pSXhvWkdlTDBlRVVLN0I0ajN5T2wwWU9pUVB2ak54VC9Fejg0NkNaSFJrV2FHTDNoQVNuZERSWkNpS0lxaUtJclNQYUN6eHVhRXorUEdKeDh2d05OUHZZTUZDOWFnc3JJV05sdW9pQjNSUnpZYm9vemdpWXVQUjNKS0NoSVRreEFXSGdHWHl3V0h3eUhpeG9JaXllLzN3K2Yxd210RWtkdUlvZXJxS3JQTkN0U1ljVTExTlR4dU41ck5PdlFRY1hsNmhHNjU1VUpNbURKS2hKZ29KYVZib1NKSVVSUkZVUlJGNmZyWUdmWUdmUDdKUXZ6MXdmOWk5dXdWSWw3c01yMUZ4RWxNYkN3eTBqT1JrWlVsM3A3d2lBaFp4L0xxV0ovM1JzQnpGQWlKQzR3cGpueW9yNjlEUlhrNTh2SjJvYXkwQkEzMTlmRDVtaVNod2cwMy9BcS91ZVRIUm55WnhZMUFVcm9QS29JVVJWRVVSVkdVcm90NGYxekkzNW1IdSsvNkYxNSsrVE0wTkxqaGNqbWtQUTlGVUhKS0t2b1BHSWpVdERTRWhZVzNpcDU5Q1o3OXhSSkdITGl0bXBwcTVPM2FoYTJiTjZHcXNoSWhvVFpjY01HcHVQUHVTeEVSeGZBNGYzQk5wYXVqSWtoUkZFVlJGRVhwbXJEdm5oQWIzbjluRm03NDh4UFlzR0duRVQ5T015UGcrVW5QeU1TZ3dVT1FrcG9tSVhBVVJZY3FmTDZKUUxoZENPcnI2ckJ1N1dwczNyUVJqWTBlbkhiYWRQejlzYXVRa3A2a1FxaWJvQ0pJVVJSRlVSUkY2WHJZN2ZBMHVISFAzYy9qa1lkZmhVOUMzd0pDSno0K0FjTkdqa0pXZG83UlNhRm9hZ3FrdlQ1Y1VBeVJUUnZXWS9uU0phaXJiOENKMzVtRTUvOTlNeEtTWTQwUU9yekhveHc0S29JVVJWRVVSVkdVcm9YZGlid2RCYmo2cXIvaG5YZG1TektEa0pCQWVOckEzRUVZTm1LVVpIazczT0tuUGZRK3JWbTlFaXVYTDRQYjdjVlpaMzBIanoxeHJUazJCN1NEMWE1TlFNWXFpcUlvaXFJb3lwR0c3WC9zTHF4WXRoWS9QK3NHdlAzMmJBbC9hMmxwRnRFelplcDBqSjB3eVV3TE8rSUNpTkFyTldqSVVLU21wa2ticFZkZi9SeVAvZTBWWTJFSGtqZ29YUmNWUVlxaUtJcWlLTXFSaDY0ZW14TWZ2djhsZm5ybW43RjgrU2FFaFRsRjdEREY5VkhISEljKy9RYWdSZHI5N0RzVEc3MUZERmVqbDRaSkV6aTIydkowTkd4LzVMQTcwVy9BUU5rKzkvWG8zMS9EK3RXYnpibW9FT3JLcUFoU0ZFVlJGRVZSaml4c1kyTUV4TCtlZVFjWG5IOFhDZ3NyNEhUYXhkT1MwNmN2ampyNk9CRkNUVTE3VHpwQWtVUEJReUhDRGxETHlzcXdiZXRXckYyekJsdTJiRUY1ZWJtSUthc3RUMGRDUVJhZmtHZ0VXNWc1aFZBVUZWWGdndy9tQlVTZDBtWFJOa0dLb2lpS29paktrY09JbnlaL0UvNzZ3SDhrQlhaVGMwQ3NoSWFFWXZDd1lSZytZcFI0V0NpSTJtSjVkOWhYVUhWMU5VcUtpMUZVV0lqUzBsSTBORFNJNkxHRWo4MElwTVNFQkl3WU9SSjkrL1hyMEF4eVBBYXYxNHZQUC8wSTFWVlZSb1Q1OGFNZkhZTVgvbnVyOWgzVWhWRVJwQ2lLb2lpS29od1pqRGlwcjIzRXpUYytnU2VmZkV1eXY1R3c4SENNSFRzZU9mMzYwOVd5aDJpeHZEa1VQcnQyN2NLT2JkdkUwK1AydU1HbGpEUVNZVUprelBYTjUrYVdadGhDYlJnL1lRTEdqQjM3TlZGMXNGamVKNG9nOWgzazl6ZGoxS2dCbUR2M1NjNlUvU3RkRHcySFV4UkZVUlJGVVE0L2RnY0tDMHB3NGZtMzQvSEgzNFREWVJleHcvVFhNNDQrRm4zN1crMS9BaUxDOHZ3VUZSWGh5eSsrd0x0dnY0MnY1czVCZmtHK2VHSW9jT3htc0phemhCQ0ZDRDl6UHJlMVpNa1M3TmkrSGFHMmdPQTZkRUxnTVFMTTQvRUU5d3R6UEw3VzQxYTZKaXFDRkVWUkZFVlJsTU1IVllMZGhhVUwxK0FucDErSGQ5NlpJNW5WMkxhRzdYOW1ISE1ja3BKVEpKU05VTlJ3S0RiaVorWm5uK0dELzcyUDlSdld3KzEyaTdEaDBDcDR2Z1V1NTIveVk5WEtsV2pxb0U1TlEwTkRVRk5WaGNhR2h0YmoyTi9qVVk0Y0tvSVVSVkVVUlZHVXd3UEQzWXhBZU9uRjkvR1RuL3daeTVadmxnUUlGQTNEUjQ3R2xHbEhJU0l5c2xVQXNTMVFiVzB0NXN5ZWJjVFAvN0JweTJacFAwU1B6OEVLRFZ0SXFJVFBWUm5oWW9YV0hRb01xOXUrYlp0NmZyb1pLb0lVUlZFVVJWR1V6c2Z1UkZWRkRTNy92d2R4NmNYM29heXN5Z2lnMEVEL1AwYjhqQncxUmtRSlJVVklNS1J0NDRZTmVQL2RkN0ZtN1JwSmdIQW80c2VDNjNOYk5kWFZoN3d0aXJUQ2dnSVVGT1RKWndzVlJGMGZGVUdLb2lpS29paEs1eEZxaEliZGhmbGZMY2ZwUDd3YVR6NzVkaUFrRGkxSVNrckJNY2Q5QjMzNjloUHhRL0ZBTWVGeHV6RjcxaXg4K2VVWDRnbnFDUEhURnU3SDhqWWRMQlJzZFhWMVdMNXM4UjdiNHJaallpS0R4NnRpcUt1aUlraFJGRVZSRkVYcEhPd08rSnVhOGZqZlhzTFBmbklERmkxYUx4MmdJcVFGQXdZT3dveGpqMGRjZk1JZTRXL01zUGJ4Ung5aC9mcDF6UFBXSVNGcmJhRklvVUJodjBJSEM0L0o1L1ZpOGFJRmtoYTc3VEhTQ1pTYUdoOFFmMHFYUlVXUW9paUtvaWlLMHJIUUMySjNZZGYyQWx6NDZ6dHc3YldQb2JxNkRnNkhUY1RIMkxFVE1ISHlWRGlkVGpRMzd4WkFwU1VsK09pakQxRlVWQ2dKRHpvTEhrTlVkTFFJb2dPRmdzZnI4V0RCdks5UWtMZExqcHZiWWJZNWlpdCt6c3BLNVlMcUNPckNxQWhTRkVWUkZFVlJPZzZiTVM5dERuejYwVnljL3FPcjhlcXJNNDFRb01uWmd0allXRXlmY1F5R0RCc20zeTBSWWdtZ3p6NzlWQklXZEtZQTRqNGpJeU1SRXhOendDS0lRcWV1cmhaelozK0p2THlkclFLSXlSeVNVbExrYzFOVE13WU96REpMZDk0NUtJZU9paUJGVVJSRlVSU2xZN0E3NEc3MDR1N2JuOFl2enJrWkd6ZnVDcWEvYmtGV2RvNkV2NlZuWklwUXNLQ1FLQ3NyRXdGVVhWUGRxUUtJTkJ2eGxabVZKVjZvQXhGQkl0U0tpekhyaTgvRlUwV1BFTmVuUnlrak8xcytzMTBUdy8zNjlVc1BycVYwVlZRRUtZcWlLSXFpS0llR2hMODVzV0hkZHB4OTFvMjQ4ODduNFBINHhBTkVzVEJzK0VoTW5UNERVVkhSZXlRUjRMejYrbnJNbnZYbFlSRkFGQ291QjBWS3YrQ1ViNGNoYmp6TzdWdTNpQWVJV2VVc0QxQjhRZ0xTTWpQbHU2ZXhVY1JkVWxLYzJYNkdXZlBRRWk4b25ZdUtJRVZSRkVWUkZPWGdrZkMzVUx6KzhzYzQvWWRYNGFPUEZzRGxDbmhaSWlJaU1HWGFESXdhTTFhRUFqMGxGaFFYRkVUenZ2b0t4U1VsblM2QVNGTkxNN0t5c3BDYWxyYkhzZXdMaWg4dXQzclZDaXljUDg4SXUwYUVtdVBtc1NlbnBpTFpiTWM2RDQvSEkrZWNtWm1FN0p3MHM3TnYzNzV5NUZBUnBDaUtvaWlLb2h3Y2RnZXFLdXR3OVJXUDRLS0w3a1plWG9tRWcxRVVwS2FsUy9ycm5ENTlSRWhRSUxTRm9tanRtalhZc21XenBNRHViTGgvcDhPSmthTkdpWEQ1TmlpQW1LcDc0Znk1V0wxeUJacU5nRExTRFRhN0hXa1pHWWhQVEpSdGNsdk1GTWVCbnFESms0ZkRGUkhPSFFZMnBIUkpWQVFwaXFJb2lxSW9Cd1pGaE4ySlpZdlg0c3dmWDRPLy8vMDFJM1NZZFMwZ1pvWU1HNDRaUngrTDJQaDRFVVR0b1FBcUtTbkI4bVhMOWt1UWRBVDBBZzBkT2hScDZlbmY2Z1hpOFZWVlZXTFdsek94ZmRzMkVVUWtMRHdjbVRrNWlJcU4zVVBVMFF2RURsaWRUZ2RPUEhGaWNLclNsVkVScENpS29paUtvdXcvUnVnMEcvdi9xU2RldytrL3VnYno1cTFCV0pqTHpHaEJtQ3RNVWwrUEhUY0Jkb2NEelhzUlFJU0NZZkhDaFdod003eXM4ODNScHVZbXBLYWtZc3pZc2Q4aWdFSkVBTzNZdmwwU0lKU1Zsc2gzQ3A0WUkzeVlBTUVWRm9hV2R0dW9yNnVEeitmSHNHRjlNWG5xU0pnVEQ4NVJ1aW9xZ2hSRlVSUkZVWlQ5dys1Q1lYNHBMcnZrWGx4NXhTT29yS3h0RFg5TFNrN0JqT09PUi84QkE0M1EySjMrdWowVUZkdTJic1d1dkYySEpReU9vb2ZpYlByMDZRZ1BEOS9uY1lVWU1kYlMwaXloYnd2bXpVRkRmWDJyQjRqcHIxTXpNcVIvb2ZiclU5QzVnMGtSVGovOUdNVEV4WEdud2JsS1YwVkZrS0lvaXFJb2l2TE5NUG1CM1luUFA1bUhILy93R3Z6clh4OUk2SnYwLzJNMHdhREJRM0gwTWNjaElURXBHUDYyTDZFUkl1MXNWcTVZc2E5Rk9oUUtsaEFqWktZWkFaU1NtcnJYMER3U2FzU1l1N0hCaUorNVdMVnltUWduSHF2RDRVQjZWaFlTa3BKa3VmWUNpTXMwTmpTWWRkMUlTMHZFR1djY2E2YXFGNmc3b0NKSVVSUkZVUlJGMlRmUzk0OFA5OS85TE03KytVMVl2V1lyd3NOZDRqVUpDd3ZIeENsVE1XN2lKRGljem4yR3YxblFzN0pseXhhVVY1UzNlbGs2Q3dvV0RoTW5UY0xBUVlQMktZRG8zU2t0WmY4L24ySEhkcmIvQ1hpbjJBRnFCdHYvUkVkL1RmeTBwYjYyRmw2dkQ2ZWVPZzM5Y3Z2UU5SU2NvM1JsVkFRcGlxSW9pcUlvWDBlU0g3aXdaZU1Pbkh2T1RiajU1cWZoOFhqaGNOaEZVQ1FucDJMR3NjZEorQnZieUh5VFVMRHdlcjNZc0dGRHAzdUJMQUUwZXN3WWpCbzkrbXR0ZUFpOU9CdzJybCtIT1YvT1JFVkZSYXN3WStZM2FmL2pvdGpiKzhGeVhaNVBYVzBkb3FNajhLdGZuU0xUbE82QmlpQkZVUlJGVVJSbFQydzJHZDU1NDFPY2R1cVYrTi8vNW9uM2g5RFFIenhrS0k1aStGdEM0ajQ5TE8xaFc2Q2lvaUtVbDVkM3FsaWdhT0gyeDQwZkwxNGdNK0ZyUW9iSFFnR3plTkVDTEZtOFVENVRBREdaQXpzL1pSOUEzTWErQkpCRlhVME5HaG9hY1BMSjB6QjJ3bkNnU2IxQTNRVVZRWXFpS0lxaUtNcHU3QTdVVk5YaXo5ZjhIZWVmZnhjS0NrcGJreCt3ODlQSlU2ZGozSVJKY0RMODdRQVRBQlFWRnNKdmhFSm5pU0FlVDZnUk9GT21UY09FaVlGVTFYc1RRT1hsWlpMOWJmUEdEY0dwZ2ZBM3ByK09qb241VnZGRGVEMnFxNm9SRlJXQjMvNzJ4N0F4UGZoK3JLZDBEVlFFS1lxaUtJcWlLTVlxWlBpYkU4dVhyc05QenJ3ZUR6Lzhzb2dLaWdZYS9PeGY1K2pqdm9PKy9mckw5UDBSQ20zaE5pb3JLOUZaUGlDbXdZNDBRdWI0RTA3QWlCRWpaSDl0ajVIQ2k5NmViVnUzaUFBcUx5MlI3NXd1NFc5WldkOFkvdFlXcmtNdlVGMU5MVTQrZVNyR1R4cWhYcUJ1aG9vZ1JWRVVSVkdVM283ZEpzMTBubnY2TFp4eCtyV1lPM2VsRVFST0VRUVVDc05Hak1UMEdjY2lMaTVPeE1XQlF0RkE0ZFRZMkdoRVVNZktJQjRqQlZCR1JpYSsrNzN2b1YrL2ZsODdScDZEeitmRDBpVUxzWEQrVjVMU21sbmpHUDdHMU5kSkRIOHozL2RYMkltZ0t5OUhaRlE0THJ1TVhpQzdlb0c2R1NxQ0ZFVlJGRVZSZWpOMkI0b0t5bkRaeGZmaDhzc2ZRbGxadFFnZ0d2cFJVVkdZTXUwb2pCNHpYdEpGSDJqNG13WEZCWVZRT0RzYTdjQ3NDQlEvOUZTTkdUTVdKNTU0SWhLVHJCVGR1K0g4cXFwS3pKazFFeHZXcldzOUZpdjhqWjJnSG9pQXNieEF0YlYxT1BQTTR6QnB5a2h6SUw3Z1hLVzdFTkxpbTZPeVZWRVVSVkVVcGJmQjhMZFFCMlo5dmhEWFgvOEVsaTdkSUcxL0NMT3BaV1JsWSt6NGlZaUppVGtvNzA5N0tFYVdMbDZNaFlzWEhYSW5xWllZUzB0THcvZ0pFNUNSbVNuaXBxMG5oMkxGL01YMmJWdXdjdmxTNmMrSDNoNU9aL2diKy82aGgyaC92VCtFNjdKejFKM2J0aUhNNWNBSEh6eUk0YU1IQVg0VlFkME45UVFwaXFJb2lxTDBOdXgyZUR4K1BQU1hmK09jYzI3R2loV2JnbjMvdEVpL09hUEdqTVcwbzQ1R2RIUjBod2dnd20zMzdkY1BrZUVSQisxUjRucjAva1RIUkdQcXRHbjQzaW1uSURNclM2YTNGVE1VWE16NHRtVHhBZ2wva3pBOEkzam96V0wydDZTVUZCRTBCeUtBQkxOT1ZXVWw2bXJyY2Y3NXB4a0JORmk5UU4wVTlRUXBpcUlvaXFMMEp1d3ViTit5RTMrKy9uRzg4ODVzRVF3Mlc2aUluYmo0ZUl3YlB4R3BhUmxHSUJ4NDhvTnZnL3RhczNvMTVuNDExeWlhUUh1amI0UEgwR3lPaGNURnhtRmdiaTRHRHhtQzZLZ29JNGkrZm96Y1IxbFpLWll2V1l5U2t1TFdmVVFhUWNmVTEweCtjREFpaktMSjQzYWJhN2NWZlhKUzhkSEhEeUUxSTVrTmhJSkxLTjBKRlVHS29paUtvaWk5QVNOMEVHTEhCKy9Pd3JYWC9CMmJOdWUxZW44NDlPMDNBS1BIamtWRVJHU0hlWC8yQnNYRXBvMGJzV3pwVWxUWFZBZW10VXVXMExiZGtNdnBRcW9STC8zNjkwZDJUbzVrZ0JOaDFFN0loSVJRN0xSZ3krWk5XTFZpR2R4R3NGQUEwUU9Va0ppSWVJYS9IWXozSndqWEt0eTFDMVdWMVhqeWlhdHc5bm5mQi96ZXdFeWwyNkVpU0ZFVVJWRVVwYWRqZDZDK3RoNS91ZS9mK052ZlhvUFg2NFBEWVJleEV4WVdocEdqeDZML2dGd2pHZ0paM0RvYmVtdnE2dXF3ZmRzMjVPWGxvYTYyVnRyYUVBb1hIaFBiSWpFdGQ0b1JRTEd4c1JLbXgrUGRtNGpoOWhycTY3Rnl4WEpwQThSbEtMWWNUcWQ0ZjZLaW93T3k2aUFGRUxkVlhWbUpuZHQzNEtTVEp1T2xWKzZFeTJVWGI1YlNQVkVScENpS29paUswbE14eGp0c1RxeGZzd25YWFAwb1B2bGtrV1IrNDJTS25aVFVOSXdkTng2SlNjbWQ2djNaR3hRVzdOaVVTUmpvdFdrcmdoaXl4dlk3RkRQaTlhRjQyWXVBa1cyWTVRc0xDeVQ4cmJLeVFyNFRLL3lObmJvZXJQZUhjQjhNZzVOa0NHRk92UG5tUFpnMGJiUW1RK2ptcUFoU0ZFVlJGRVhwaWRodFJ1a0FyN3owTVc2ODhSL0l5eXNWSTU3aWgrSmowS0FoR0Q1eWxCRWJuSFprMjdWUWFIQWdsbUQ1TnVGQ3NVUGh0bjdkV3F4YnU5cG9FbCtyS0dMNFc1d1orUGxRQkJEaDlTckkyNFdLc2twY2M4MjV1T1dPU3pVTXJnZWdJa2hSRkVWUkZLV25ZWGRLK05hdE4vOFR6ejc3dmhqeWRpT0tLQnFZOFczTXVBbkl5czRSZ1hDb0l1Rkl3UEMzbXVwcUxGdTZHUGxHb0lqM3g1eUhNeXhNdkQrUlVWRWRjbDRVVmFYRnhTZ3FLTUxZc1lQdzdudC9RWHhDREpWUmNBbWx1NklpU0ZFVVJWRVVwYWNnZmY4NHNXaitTbHg3emFPWVAzOE5YQzZIektJb3lNN3BnOUZqeDNkbzZ1dkRpZVV4MnJsak8xWXNXeUx0aXF6d3QraVlHRWw5elhaQUhTV0FLTFFLOC9KRWRMM3d3czM0M21sSHF4ZW9oNkFpU0ZFVVJWRVVwU2RndDZPNXlZOW5uMzRYdDkvK0RNcktha1FBVWV3dzBjRHdFYU14Y05BZ0VRMkhJL2xCUjBNaHdyWkRhMWF0d09aTkcrVWNXc1Bma3BJUWw1RFFJZUZ2aE50bDU2cUZ1L0pRVjkrQVN5NDVIUTg4ZERsQ2puRFlvTkp4cUFoU0ZFVlJGRVhwenJBcGpjMkp3dnhpM0h6amszajU1VS9GaUEvMC9kT001T1FVakIwM1Fid2tGQTdkTGZ6TkVqcGxwYVZZdW5RUnlxVHZINXZNY3pIOHpaeFhSQWVGdnhIdWorMkw4bmZ0UW0xMUxZWU43NGYzM244QUtXbUoyaWRRRDBKRmtLSW9pcUlvU25lRm9XQkdFSHo1MlVKY2YvMFRXTDU4VXlEOHpRZ0NKai9JSFRRWVE0ZVBsR3hyM2RIN0UvQmFOWW5uWjgycWxaS2xUYnc5Wmw1MGJLeTAvMkhxN0k0VWR0eFdVWDQrYXFxcWpjaHk0bC8vdWhuZlBmVW9EWVByWWFnSVVoUkZVUlJGNlk0WTQ5L245dUt4djcrRysrOS9FZFhWZFhBNkErRnYwZEV4R0QxMm5MUUJvbEhmM2J3L2hPRnZ0YlUxV0xGc0tYYnQzQ0VlR2tKeGx4Z01mK08wamp3M2JxK3NwQVFWcFdYd2VIMjQ0b3F6Y1B2ZHY5VjAyRDBRRlVHS29paUtvaWpkRGJzVE83Zm40OXFySDhWNzc4MFY3d2c3T3FVZ3lNN0p3ZWd4NHhBZEU5dXRreC9rN2RxSkZjdVhTbklDVzlEN0krRnZxYW1JaUl6c2NHSEhmZFpVVmFHNHNCQWVqeGVUSncvSDYyL2NhOFJXRk5DazJlQjZHaXFDRkVWUkZFVlJ1Z3VTL2MyQlR6LzhDbGRkOVRkczNMaEx3dDhZNnNia0I4TkdqRUt1SkQrd2RkUHdOeHU4WGcvV3JWbU5qUnZXaVlpemtoM0V4TVlpaWVGdjdFUzFnOCtOQXFpeHZoNEZlWGxtL3o3RXhVVkpwNmpqSm8zVU1MZ2Vpb29nUlZFVVJWR1U3b0RkanNZR054NTY0TDk0K09HWFVWL2ZDS2ZEamlZakNGSlNVakZtL0FRa0pTVjN5K1FIeEdhem83eXNGTXVXTGtKSk1aTWZCRkpmTXl3dU1Ua1pzZkh4SWxZNnd3UGs4L2xRc0hNbjNHNFAvUDRtUFBEQTczSFJaVDgxQXNnVFhFcnBhYWdJVWhSRlVSUkY2Y3BJOWpjWHRtL1pnYXYrOURmODczL3o0RERpeDlqdTBqNW04T0NoR0RwOEJKeE9aemRPZnRDTUxaczNZZldxNWZBMHV1VzhLSGJDd3NPUmtwYUdjRE51N2lSaHgvMndMNkQ2dWpvamdydzQ1NXp2NHNtbnJqUEhaV1kycTVuY1UxRVJwQ2lLb2lpSzBsV3hHVXM4SkJUdnZ2VWxyci91Y1d6WmtvK3dzSURZWVhnWVUxOW5abVdaNzkwMStZRWRkWFUxV0xsc0dYYnUzRzZtOEJ3Q2JZSmk0dUlrclRjOVFaMTJibVkvcFVWRnFLb29oOWZiaERGamN2SDZHL2NnTlNNSjhQdURDeWs5RVJWQmlxSW9pcUlvWFJHN0V3MTFkYmpucnVmeDk3Ky9EcC9QRDd1SW9oRDA2ZGNmbzBhUFJXUmtaTGROZmtBUFVIN2VMaXhic2hqVjFWV3RxYTQ1cHZpaENDS2RKWUI0REpYbDVTZ3RMamJYc0JseGNkRjQ2NjE3TUhiaUNHMEgxQXRRRWFRb2lxSW9pdEtWTU1ZNU96OWR2Mll6cnI3cWIvanNzOFZ3T2dNQ0lTSWlBaU5HalVIL0FRUEZpTyt1NFc5ZXJ4ZnIxNjdCaHZWcjkwaCt3S3h2elA3R0xIQ2Q1djB4OE5yVlZsZExKamp1bjkrZmVPSnEvUFRzVTdRZFVDOUJSWkNpS0lxaUtFcFh3V2FUams1ZmYvVXozSGpEVTlpeHMwaXl2MUVRcEtkbllzeTQ4WWlMaisrMjNoK0d0cFdWZmozNUFlZkZKeVlpSVNtcFZSQjFGdHhYWTJNakNuZnRndC92aDhjVDdBL296a3ZOdFRlaXNoUDNyWFFkVkFRcGlxSW9pcUowQmV4TzFGUlc0YTQ3bjhOVFQ3MGpXY3JZOTQvRDRjQ1FvU013ZU9oUUNSWHI5c2tQVnE2QTI5MG9nb2pUbkM2WGVIK2lvcU03VmZ3UUNpQjZvWmdKam1NbVFqajk5R1B3elBNM2l0alUvb0I2RHlxQ0ZFVlJGRVZSamlUR01JZk5nWlhMMStPYXF4N0Y3Tm5MSmZzYkJVRkNZcEo0ZjFMVDBxVnZuTTRXQ1owQnhVNWRiUzFXcmxpR25UdVkvQ0FnUm5ndVVURXhJb0FvOUE2SEFHcnkrNlV2b01hR0JpT0MvSmd3WVFoZWV1bDJwR1dsYUNLRVhvYUtJRVZSRkVWUmxDTUZFeDBZWHY3UEo3anBwbjhnUDcvTUNBS2JHT3o5QitSaXhLalIwZzZvdTRhL2NjamJ0UXNybGk5QlRYVjFhNlkzamhuNkZwZVEwQ3FJT2hNUlFPWWFGdWZubzY2dVRwSk05T21UaGxkZXVSUERSdVVhQWVRTExxbjBGbFFFS1lxaUtJcWlIQW5zRHRSVTF1Q3V1NTdEVS85NFc4TGZqSzB1b21mVW1ISG8yNisvTE5ZZHZUK2hvVFo0UEc2c1c3TUttelpzUUZQejd1UUg3UHVIM3A5d2M1Nkg3ZHpNZmtxS2lsQmRWV1hFRURQQlJlSDU1Mi9Fc2QrWm9wbmdlaWtxZ2hSRlVSUkZVUTRuVkRvMkI5YXMzSUNyL3ZRb3Z2eHlXV3YydDdUMERJd2RQd0h4OFFuZDF2dERzVk5XV29KbFN4ZWpyS1FFSVcyU0g4VEd4eU14S1FtMllEcnN3NFgwQlZSWktmMHA4Vm8vOGNRMStQRlBUMVFCMUl0UkVhUW9pcUlvaW5LNENJYS92ZkxTcDdqcHhuOWcxNjRTTWNvWkhqWjR5REFNSFQ1QzJzZDAxK1FIRkc2Yk4yM0FtbFdyeEJOa2hiL3huSkpTVXhFZEV5UExIallCWklSWGVXa3BLc3pBZlZLSTNYLy83M0RCeGFmREhLeG1ndXZGcUFoU0ZFVlJGRVU1SEREOHJhcEdPajk5OHNtM3BGMktMVFJFa2dPTUhUOFJtVm5aM1RyNVFXMU5EWll2VzRLOFhUdEZiSERndVREckd6cy9aZDgvaDF2Y1ZaU1ZpUWppY1hEZjExMTNIcTY5NGRjcWdCUVZRWXFpS0lxaUtKMktFUU1TL3JaaUE2NisrbEY4OGNVeXlmN0d5WmxaV1JnN2JxSjRTTHB0OGdQemIrZk83Vml4Zktsa2dkc2orVUZ5c3ZSclpBbWl3MG01RVVDV0I0anRnSzY5NWx4Y2QrUDV4dmpWdm9BVUZVR0tvaWlLb2lpZGh4RUM1SldYUHNGTk4vd0R1L0pLUkFBeFBHellpQkZnQ0J6RlFuY01mK054dTkxdXJGNjVYUHIvNFRsWS9RRkZSRVlHa2grRWg2UDVNQW9PRVZ0bS8reVF0YXFpUW82Rnc5VlhuNHZyYjd6QXlEVnpuYzEzUlZFUnBDaUtvaWlLMGhuWUhhaXRxc0dkZHp3cm5aOHkvSTJkbjhiR3hXSGMrSWxJejhnVUEvMXdlMGdPRlFvTmlwMlM0bUlzVzdwSVBDNzhUamhtMm11bXYrYm53M2x1UEM1ZVR5WkJZQmE0Z0Flb0JkZGU4NHVBQndqbVdGUUFLVUZVQkNtS29paUtvblFreGhpSHpZbjFhemJqaWo4K2hDOW43UTUveTg3cGd6SGpKaUFxS3RvWTZOMnZjMDRLRzNZNHVuSERlcXhidXhwZXI4ZE1DNFMvT1YwdThmNUVSa1VkZG1GSEFlUTN4MFVCeExaSnpBSkhRZFFhQXFjQ1NHbUhpaUJGVVJSRlVaU09ndG5mUW14NDY3WFBjZDIxZjhmT1lQWTNDWDhiUGxMQzMwTE5NalRRdXhPVzk0Y2VsdVZMbHlBL2Y1ZDh0K2JGeE1VaE1Ua1o5c09jK3Bvd0JiZlg0MEZ4UVFFYUd4cU1HR3FXYTM3SEhSZmg0a3ZQRVBHcEFraHBqNG9nUlZFVVJWR1Vqc0R1UUVOZHZXUi9lK3l4TitEeitVUWdSTWZFWXR5RWljakl6RUp6RTQzeDdtVjY4UnpJanUzYnNITDVVdFRYMXdlU0h4aGhRZTlQWWtxS0pIYVFzem9DSGlBZVQwbGhJWHhlcjdubVRkSVI2djEvK1IzT091ZGtJMzc4WmxCVFYvazZLb0lVUlZFVVJWRU9CV29FbXd0Yk4rL0FsWmMvaEk4L1hnQ24weUdpSUNzclc5SmZNMDEwY3pmTS9pYkpEeG9ic1dyVkNuTitnZVFIRkI0Y21OcWJxYS9wNVRvUzRXL2NKNU1mTUFVMmo4dmo4YUYvL3d6ODdkRXJjZXdKazRFbW4yYUJVL2FKaWlCRlVSUkZVWlNEaFNGaG9UWjgrTjVzWEhQTjM3RjVjLzRlblo4T0d6RlNRc1M2YS9pYmxmeUEvZTB3N0l5aXd1RnlTZUtEbU5qWVZqRnlPT0Z4K0gwK2xKcGpxNjJ1bG1sdXR4ZEhIejFHQkZEdWtBR0EzeVBURldWZnFBaFNGRVZSRkVVNUdJeTQ4Yms5ZU9UaFYzRGZmUytnb2NFRHV5MUUwa1BUKzhNa0NCUUloMXNrSENvVUdReDFZL0tEdGF0WHd1djE3dmIrUkVkTCtKdlQ2VHo4NHNmc243QXZJcWJBOXJyZDB2OFBYVzduL09JazNISFhaVWFjeFJrQjVKUGxGT1diVUJHa0tJcWlLSXB5b05pZHlOOVZpR3V2ZmhSdnZUVkxQRCsweGxOU1V6Rmg0bVRFeFNkMHk4NVBlUjUxdFRWWXZtd3BkdTNjMFNvODdBNkhlSCtZM3Z1SWVIL01QcG45aloyZjFsUlZTZDlEVERrZUZ4ZU5hNi85SlM2NTdIVFlqQ2cxRnoyNGhxSjhNeXFDRkVWUkZFVlI5cGRRSXdwQzdaajErU0lKZjF1eFlndGNMcnMwQytvL2NCQkdqUmxydm9laHVibDdHZU1VR1J3Szh2S3diT2xpMU5SVXQyWi9ZOHBycHI1bUVvUWpJWDY0ejdxYUd1bVBpRm5naU1manhhaFJ1YmovL3QvaHFHUEhhd0lFNVlCUkVhUW9pcUlvaXJJLzJHMW9hV3JCNDQrOWhydnZlaDVWVmZXdzIwTWxOR3prcUxFWU9HaXdXYWo3aGI5UjdQajhmcXhidlFvYjFxK1Qvb3NvUHVnVkV1OVBmTHdzY3lRRWtNZnRsc1FIOVhWMXNuK0d2M0g2T2VlY2hKdHV1UkNwNlNsQWsxZEM0aFRsUUZBUnBDaUtvaWlLOG0zWUhTZ3ZxOFJOZjM0Q0w3endrVEhFQTVNWkhqWit3aVNrcFdkSThvUHVKb0FvZEtxazc1OUZLTWpQYi9YK2hFZEVTT2EzOE1oSWFSOTBPS0hJWVNhOXFzcEtWRlpVU09lc2hObmZzckpTY01NTnY4STV2endGb1RiekkvZzEvRTA1T0ZRRUtZcWlLSXFpN0F1S0hac0xLNWF1eGVYLzkxZk1YN0FHTGxjZ0pYUldkbzcwL3hNVkZkM3QydjlRYUhCZzN6OHJsckh2bnpvUlFFeUtFQmNmTHgyZkhtN3ZENCtIME90RDd3OVRjM09hM3dnZENzeVRUNTZLdSs2K0ZBTUg5dzk2ZjlTRVZRNGVGVUdLb2lpS29paDd3eFpxTENVYlh2bnZ4N2ordXNkUVZGUU9oOE11NG1Ed2tLRVlQbkowdDB4L3plTm5SNjZyVjY3QXBvM3I1ZmdwTmhqV2w1U2FLaG5neU9FV1FPenN0S0s4WEJJZldQdW05eWM3T3dWWFhQbHovT3JYcDhFWkZxYlozNVFPUVVXUW9paUtvaWhLZTR5NGFhaHJ3SjIzUDRzbm5uaFR2QkhNaWVBeVJ2aVljUlBRcjE5L2FZYlNMY1BmS2l1d1pQRWlGQmNWdG9hL1VmZ2twNlVkOW81UEtYNjRQd29mOWtWRWNTYUN5T2MzeHhxSzczLy9LTnh5NjIvUVA3Y3YwR3pFVHpjVG5FclhSVVdRb2lpS29paEtXK3d1N05pNkUxZGMvaEErL0hBK25NNkFNR0NZMklSSlU1Q1NrdHF0dzkrV0wxMkN4b1o2Q1gyakNFcElUa1o4UWtLcklEbGNjUC91aGdhVWw1U2d2dDRjajlrL3ZWTDAvZ3daMGdmWFh2ZExuSEhtOGJBNTdEQXFOTGlXb25RTUtvSVVSVkVVUlZHSXBMOTI0UE5QNStQS3l4L0JoZzA3RVJabUJKQXh6RE9sL2M4a1JFWkdkc3Z3Tjc4UmJXdFdyc0NHZFd2UjNOSXNUWjBjTGhkUzB0SVFHUjE5V0pNZlVPeFFSRExwUVpVWm1BU0JVUHpFeEVUZ1Y3ODZGZjkzK1ZsSXkwZ0ZtbnphOWtmcEZGUUVLWXFpS0lxaTJHMW84amZoeWNmZXdCMTNQSXU2dWtiWXpUUWE3SU9HRE1XSWtXUGtlM2NUUUF4L281ZGw2ZUtGMkxWak8wTE5kMExodzQ1ZEhVN25ZZlArOEZvU1NYeFFVZ0szMnkzVEdQcEdac3dZalJ0dStEV216aGhuaEk4UlJ0M00yNlowTDFRRUtZcWlLSXJTdTdFN1VGVmVqZXV1ZlJRdnZ2aUpFUTRCWTkzbGNtSE11UEhvMjMrZ2VDTU9aNmhZUjBBQlZGRlJqa1VMNXFPOHJMUzEvVTk4WXVKaHovN0cwRGNtUHFoazRvUEtTalFIcnllOVB3TUdaT0tQbDUrRmMzN3hQWVJGaEd2aUErV3dvQ0pJVVJSRlVaVGVDYldPellWMWF6YmhqMzk0RUhQbXJEREN4eW5lbnRqWU9JeWZPQmxwNmVuZHJ2MFBvY0FwS2l3MEFtaWVwTCtteDRWZUlQYjl3N1pOaDlQN3d6M1YxZGFLOThmcjhjaDByNWVoYjVFNDk1Y240M2UvL3lteSsyUUVFeCtvV2FvY0hsUUVLWXFpS0lyUysyQm9sczJCRDk2ZGhUOWQrUWgyN0N3S0NxQW1wS2FtWStMa3FZaU9pZW0yQWlodjEwNHNuRC9QaUEyUENCRm1mV3R0LzNNWUJaRGY1ME41V1ZscjJ1dW1wa0E0NFVrblRjWlYxL3dDazZhTU5OL01OTzMwVkRuTXFBaFNGRVZSRktWM3diWTl4dWgrOUcrdjRjNDdua1ZqbzBmYSs5QklINWc3Q0tQSGpqT2lJZUFSNm01UUFHM1p2QkhMbGl5RzMrOFhJZUowdVpDV21ZbXdzTERESTRBb01BMzF0YlVvQzNwL3VGK3YxNDhoUTNKdzVaVm40NmMvT3dGMlYxZ3c4WUVzcmlpSEZSVkJpcUlvaXFMMEh1d09WSmJYNEhwcC8vT1JpSWJRMEJCcFB6Tmk1R2dNR2pKTWJQakQ1UzNwT0VMa1BEWnZvZ0JhSkI0c0NxQ3c4SEFSUU93STlYQ2NFL2ZaWk1TWDVmMmhrR1RpZzhqSWNKeDMzaW00L01xZkl5MGpEV2oyYXVpYmNrUlJFYVFvaXFJb1N1L0E3c0ttOVZ2dzI4dnV4NXc1S3hFV1JtSFFqSWlJU0l5Yk9CbFpXZGtpRkxxYkFLTHc0TERGQ0tDbFJnQlpIcXpJcUNpa3BLY2Z0ZzVRZVF5TkRRMG9MUzZHdTdIUkhFZUxkREk3Y2VKUTNIVHorVGp1TzVQTVV1WTROUFJONlFLb0NGSVVSVkVVcFdkampITzIvL25zNDNuNDQvLzlGVnUzNWhzQjVCSnZTVUppb3JUL1NVeE02cGJ0Zjh6SklkUVdpaTBiTjN4TkFLVmxaTUJtdDNlNkFLTDRZVDlEbFpXVnFDd3RSVlBRK3hNZEhZSGYvdlpNL09HUFAwTjBiSXoyK2FOMEtWUUVLWXFpS0lyU2N6RUNnYzZIZno3MU5tNis2V2xVMTlURDZiU0w0TW5LenNHRWlaTVJFUm5aVFFWUUlBMzI1azFHQUMzZUxZQ2lqQUJLUFl3Q3lPZnpvYlNvU0RMQWNYOU1lejFod2xEY2ZzZkZPT2I0aWViNm0ydmJUYSt2MG5OUkVhUW9pcUlvU3MvRWlBQjNveHUzM2Z3MC92NzMxOFZnWjdzWkd1cURCZy9CcURIanpDTDJWdkhRM2VDeE13bkNvb1h6MFJKc1gzTllQVUNob1pMOG9NUUlJUFlCeE5BM0pwajQ5YTlQdzQwM25ZKzR4SGpBN3cwdXJTaGRDeFZCaXFJb2lxTDBQT3hPRk9VWDRmLys4RmU4OTk1Y09GME9zTWNhVzZnZG84YU9RKzdnd2VJaDZteWgwRm5RQTVTM2N3Zm16L3ZLaUk5QTU2TGg0ZUhJeU03dWRBRWs0VzltKzVVVkZhZ29MUlVSNlhiNzBLZFBLdTY4NjFMOCtDZkhtNlhNL3JYdGo5S0ZVUkdrS0lxaUtFclBJZGdCNnBLRnEvQ0gzeitBcFVzM0lpSWkwUDRuSWlJQ0V5Wk5rVEM0N2hyK1JpaUFTb3FMTUdmV0YvQjRBdjBBdVZ3dVpPVGtkSG9TQk82TGZmK1VscFNndHJwYTlzWFUxOS81emdUODVZRS9JSGZJUUtESlEzVVpYRU5SdWlZcWdoUkZVUlJGNlJtRUdnVVU2c0I3YjMyQks2OThCUG41cFVZY09FVHd4Q2NrWU9La3FVaEtUdTcyQW9nZW1GbGZ6a1JEZloySUVyc1JQdlFBZFhZL1FOeFhZMk1qU2dvTDRYRzd6WFZzbHZDMzMvM3VURngxelM4UkZSTUpvNUNDU3l0SzEwWkZrS0lvaXFJbzNSOGpEaWdBL3ZINEc3ajU1cWRiTzBDbDRFblB5SlFNY0pHUlVXaHU3cjRDaUgwYTFkWFZZczZzTDQwUUtoZEJSR0dTbHBVbHlSQTZXd0RWVkZkTCttdjJBMFR2VDJabUVtNjcvU0w4N096dkFpM05nQkZGaXRKZFVCR2tLSXFpS0VyM3htNUhZMzBqYnJ2bGFUeisrSnZHWUE4WTdReko2amN3RjJQSGpZZkQ0ZXkyQ1JBSXo4Zm44K0tyT2JOUVdGQWdBb2dHWEdwYUdtTGo0enROQUhHLzNIWkZXUmtxeXNzbEZiYmI3WlhzYjQvODdYS01HVDljVTE4cjNSSVZRWXFpS0lxaWRGL3NEaFFYbHVHS1AvNFZiNzg5VzlKZjAyaW5TQmc2ZkFTR0RSOXBEUGxRTTYwYmV5bEUwRFZqMFlMNTJMcGxjMEFBbVhPTVQwcENja3FLZk80TUtJRG85YUgzaDE0ZzdvYnBzSC8wbzJOdzcvMi9RMloybW9hL0tkMFdGVUdLb2lpS29uUlA3RTVzWExzRmwxNXlIK1l2V0FPWHl5bGl4K2x5WWR5NENlamJmNEFJaE00U0NZY0xoc0d0V3JFTWExYXZOSjhEQWlnNk5sWlNZWGNXNG5ueWVsRlVVSURHaGdZME43ZUlGcnZzc2pOdzQ4MFhJQ3dpekFnZ2YzQnBSZWwrcUFoU0ZFVlJGS1Y3WVl4eFpvQ2IvY1ZDWEhicC9kaTZ0UUJoWVlGd043YU5tVEJwS3RLTlFPak9DUkFzUW0wMmJObTBFVXNXTDVSUU5CSWVFWUgwckN6cEo2Z3pCQjRGRUlWUGNXRWh2QjZQSkVCZ2dvbGJidmtOTHZ2RG1ZSFFOMjMvbzNSelFvTmpSVkVVUlZHVXJnL2RFVFlIWHYzdmh6ajNGN2RoKy9aQ0VVQVVQQW1KaVRqcTZPTjZqQUJpMkZ0eFlRRldMRnZhS29BY1RpZFN6ZmwxbGdDUzVBdTF0U2pNeXhNQnhBNVFZMk1pOGVTVDF4b0I5Rk1ZcGFrQ1NPa1JxQ2RJVVJSRlVaVHVnVEhRYWJRODh1Qkx1T1BPWnlWRG1aVUJMak1yR3hNblRSRXZTWGRPZ0dCQk1WSmRYWTNaWDN3dUdlRkNqZmlqVjRnZW9Jakl5RTd6QU5WVVZhR2txRWhFbDlmblIxWldDcDcrNTNXWWZ2UUVUWUNnOUNqVUU2UW9pcUlvU3RmSGJvZmI0OFUxVno2Q0cyNThFajVmRTJ5MlVCRTh1WU1HWTlwUk0zcVVBUEo0M0ZpeWFJRVJRRFh5blI2dzVMUTBSSFJpS3V6SzhuSUpnZVAyM1I0ZmhnL3ZqLysrZExzUlFCTUJ2MWNGa05LalVCR2tLSXFpS0VyWHh1NUFlVWtGTHJyZ0x2ejlzVGNrRkN5VUhhTWFSb3dhamZFVEpodEJaTzhSQW9oaWgrZXhmT2tTRkJjVm12TU1KRUpJU0VwQ1RHeHNhMWhjUjBIdkR5a3JLWkdCTUFYMjJMR0Q4UHkvYmc2a3dQWjdaTHFpOUNSVUJDbUtvaWlLMG5XeE83RnQ4MDc4L0t3YjhkcHJNeVVESE1BVTJIWk1tandWSTBhT01aWThuUlE5dzB0QnI4KzZ0V3V3YmV2VzFsVFk3QWVJSXFpano1RUNpTnVrK0tFWGlMQ1QyV09QSFl1WFg3a1RnNGYxVndHazlGaFVCQ21Lb2lpSzB2V2dnOEx1d3BLRnEzRG1HZGRqN3R5VkNBOTNvYm01Q1JFUkVaaDIxTkhvUHpCWHZDWTlSUUJSMk8zYXNRMXJWNitrUTBqT0t6SXFDa2twS2VJaDZrZ29nSGp0aWdzS1JBQkpSamdqZ0k0L2ZoeWVmZTVHWk9ha0IwTGdGS1dIb2lKSVVSUkZVWlN1QlExK213c2Z2dmNsenZyWmpkaTRjU2ZDd2x5U0FDRXVQbDR5d0dWbVpRVXp3UFVVQVdSRGVYa3BsaXhhSkVLUHNMK2psUFIwbVdjVWtVenJFSUlDcUtTd1VEcEIzUzJBeHVPWloyODArMHhTQWFUMGVGUUVLWXFpS0lyU2RXQVNBSnNkenozOUppNjQ0QzZVbEZUQTZYU0k0RWxOUzhPTVk0NURZbEpTajBpQmJjRVF1SWFHQml5YVA4K0lrUVl6SlVUYVBURVZ0c1BoNkZoUGx4RThiRmUwVndIMHpBMUJBYVNkb0NvOUh4VkJpcUlvaXFKMERjVGpBZnpsbnVkeDVaV1BvTDdlTFdLQWdxZFBuNzZZUHVNWVJFVkY5eWdCUkJIQzgxbTZlQ0VxS3NyRjYwTlJsSnlhaXZEdzhBNFA5Uk1CVkZUME5RSDB6MmYrakpTTVpCVkFTcTlCUlpDaUtJcWlLRWNlcHNCdThPRHFxLzZHMjI1N1JzSzFtQUdPSW1Ed2tLR1lOSFU2bkU2MkNlcFpIWFZTaUt4ZXRRSTdkMndYQWNUelpSS0VhR2FDNjJBQlJFb3BnS3FxWkwvTUFtY0pvRlFSUUw3Z1VvclM4MUVScENpS29paktrWVVwc0V1cjhkdkw3c09qajc1dTlKQk5qSFI2UkVhT0hvTXg0eWEwQ29TZUJNOXAyOVl0MkxCdXJad3J6NCtaNE9JVEV6dmxYTXRLUzFIZFJnQk5uRGdVVC8vemVpT0FVdFFEcFBRNlZBUXBpcUlvaW5Ma01BSm81NDVDblArcjIvRGYvMzZDOEhDbkpBRmdHTno0Q1pNd2JQaElNZHA3bWdBS05RS29wTGdJeTVjdWJ2VnVSVVJHU2lZNG5tOUh3dTFWbEpXaDBnejg3UFg2TUhMa0FQempxZXVRbHBtcUhpQ2xWNklpU0ZFVVJWR1VJNFBkaVkzcnR1S1haOStFVHo1WkdFeUIzWXl3OEhCTW5UWURBM0lIeWZjZUo0QkNRMUZiVTQxRkMrYkI0L0dJTUdFbXVOUmdKcmlPUEY5dXU2cWlRa1JRUUFENWtaT1Robi8rODNvTUdzcCtnRlFBS2IwVEZVR0tvaWlLb2h4K2pBQmFPRzhGZnZiVEc3Qm84WG9SUUV3UUVCMFRJd2tRTXJPemUxUUNCQXNLRVkvWGc4VUw1Nk02bUp6QVptV0Njem83WEFEVjF0UklaNmpFNS9Nak9Ua096enh6UFlhUEhtd0VrS2JCVm5vdktvSVVSVkVVUlRsOEdNT2NBdWpqRCtiZzdKL2ZoRTJiOGhBVzVoVEJrNXljZ2huSEhJL2tsTlFlS1lCNDdoUTV5NWNzUmxGaG9YaUVLRlE2SXhNY3Q5dlkwQ0NaNEpnUmp0Y3pNaklNano1NkpTWlBINmNDU09uMXFBaFNGRVZSRk9Yd1FBRmtzK09sRi82SDgzOTlCMHBLS3VGeU9kRGs5eU16S3h2VGp6NEdzYkd4UFZNQUdXd2hvVmkzWnJVa1EyRFlHMGxNVGtaTUIyZUNvd0R5ZXIwb05rS0wxN2JaYkp2N3UrZWV5M0RLRDQ0MUFzZ1RYRkpSZWk4cWdoUkZVUlJGNlh4Q2pjbGhCTkRmSHZ3UC92Q0hCMUZiMndpSHc0N21wbWIwSDVpTEtkT09Rbmg0Wk04VlFFYUViTjI2R1d0V3J4U1JRdEVUR3hmWEtabmdlQTBwZ0x5ZWdOangrNXR4OVZXL3dIa1gvTWpNVkErUW9oQVZRWXFpS0lxaWRDNTJHNXFhbTNIem54L0hqVGM5SlkzemJiWkFTdWdodzRaajR1UXBSaEE1ME56Y2N3VlFZV0VCbGkxWjFDcDRKQk5jYW1yQU85YkJsQlVYbzdHK1hzUVdVMkdmZi82cCtOTzE1d0xOZnNtOHB5aUtpaUJGVVJSRlVUb1R1eDJOZFkyNDZ2S0g4Y0FEL3hYRG5KMmdzajNNcU5Gak1XYmNlRE10SUloNkloUkExZFZWa2dpQklXcUVtZUJTZ3BuZ09sS1U4Tm95RTV6VkYxQmpvd2Nubnp3Rjk5ejdXeEdkUm1VR2wxUVVSVVdRb2lpS29paWRnOTJCcXZJYS9PNjNmOEVUVDc0RnA5TmhKcmFJMTJmOHhNa1lPbnlFaUorZUtvQW85Tnh1TnhZdG1DOVoya0tOTUtId1lTcHNaeWRrZ3F1dnEwTjVhYWw4Wmw5QTQ4Y1B4c01QWDRId3FBakd5QVdYVkJTRnFBaFNGRVZSRktYak1RS291S0FNdi96RkxYanBKWGFDNmpKR2Z6UEN3c0l3WmVwMERCaVkyeVA3QUxLZ0VHSGJuS1dMRjZLMHBEamc5VEhUa3RQU0VCNFIwZUVDeU9mem9iUzRXSzZ4MzkrRTFOUUVQUFRRNWNqcW04bEdRY0VsRlVXeFVCR2tLSXFpS0VySFluZGg4OFlkT09mc20vRDV6Q1ZHK0xqUWJBUkJWRlEwampyNk9HUm01L1RZQkFnV0ZDWnJWcTNFanUzYnhDTkUwWk9RbENUOUlIVzA4R1AyTndvZ0prSm9icWFuelk0SEgvZ0R4azhlcGFtd0ZXVWZxQWhTRkVWUkZLWGpzRHV4Y3RsYW5Idk96WmczYjFVZ0JiWVJQTXlDZHZTeHh5RTVKYVhIQ3lCNmZiWnMzb1QxYTllSUdLTG9ZUnBzaXFDT2h0dXZycWhBWFUyTmZLY1g2S3FyenNFUHpqaGVNOEVweWplZ0lraFJGRVZSbEk3QjdzRGkrU3Z4ODdOdXdxcFZXMXM3UVUxTHp4QVBVRXhzZkM4UVFIWVVGdVJqK2RMRmFESC9DRFBCTVF5T2dxVWo0ZllhR3h0UlVWWUdicG1aNE00ODh6aGNmdVU1QURQdGRiREhTVkY2RWlxQ0ZFVlJGRVU1ZE93dWZQUy91ZmpaejI3QXpwMUZyUjZnbkQ3OU1IWDZERVFhSWRCVFUyQmJTQ2E0cWtySkJNYzJPc1RoZElvQTRyeU9iZ2ZFNjF0V1ZDUmpqOWVQeVpPSDR5OFAvQUhPTUlkbWdsT1ViMEZGa0tJb2lxSW9Cdys5RzNZSFhuL2xZMXg4MFQwb0thbUMwMm1YcEFlNXVZTXhlY3BVU1liQTd6MFp5eXV6Y01FODFOYldTanVnMEdBbU9KZUxTU0U2M2l0VFVWNHUrMnhxYXBaRUNBOCsrQWNrcGlScUlnUkYyUTlVQkNtS29paUtjbkJRQU5rYytQY3o3K0RTUys1RlJVVXRIQTcyZlFNTUhUWUM0eWROZ3MwZUVFUTlHUW9nbnVQU3hZc2tFMXhvcUxrR2hxU1VGQW1GNjJnQnhQM1ZHNkhGdGtEY05nWFhYWGRkakxFVFJ4Z0JGUEJBS1lyeXphZ0lVaFJGVVJUbHdER0dONHl4LzhDOXorUHlLeDZCMSt1SDNSNHFCdnJJTVdNeFp1eDRzMUFnS1VCUGgrMXgxcTVtSnJpdGdWVFlSZ1hHSlNRZ0xqNitVd1NRcE1NdUtSSGh4ZXQreVNVL3dzL08vaTdRcEFKSVVmYVhrQmJmbko3L2RGSVVSVGxTOEUwNUxTUUwrZDUyUWx2Mk5iMDkrM2hzTjNONm0zazB2dlFKcjNRR3RsQmppRGZqL251ZXgzMzN2UmdzMW9HT1FNZE5tQ1I5QURYUis5TUxCQkRQZWRQR0RWaXlhRUZ3Q2hBVkU0UDB6TXpndDQ2bnVMQVFOVlZWa2dqaGhCUEc0NVhYN2tKNGVKaTJBMUtVQTBCRmtLSW95cjZ3QkF1MWlRZ1hhN0JvKzVuczVYdUxGNTRHdDN6bUpob2JQV0s0N0VtZ2dYTmRYY08zMm96Y1JsUlVST3ZiNXJaRVJJUkpZM1JyRzY1SVl4UWgwRVAvbnV6cmU1dXhDQ2dPL0dwTlZ4U0QzUWEvMTQ5cnJub1VUenp4WnJETXRaaHhHQ1pQbllhTXJDdzBOL1VPWTV6M1lYNStIdWJObVFWL3NCMk9LeXdNbWRuWnNEc0MxNlVqb2RDc3JxeEVjVkVSL0Q0L01qT1Q4Zlk3OTJIUTBIN2FEa2hSRGhBVlFZcWk5QzVFMUxRWkFoT0RBN0UrdDZEWjJ3aVB4eWZDeGVQeGluamhaNSsvR1NYRkZmSzlyS3pLaUpkR005Mk4wdElxMldSbFpSMnFxK3ZNNXhDempBZjE5UlJCM0YySStjeGxQY0Y5Qk9BNlBsOFRhbXJxUkcrMEhsWTdySG14c1ZHd0cwTjBUL3VxeFlpamNFbEpiRTJQam82QTB4a3d4QklTWWhBVEV5RnRCOUxUazJTY25CeUx5TWh3eE1kSEl6b21FdUZoTG1QSTJ1V05NanRiNUR5bjJSNUNYV1pybGxITGpWczdEbjdtRG1YZ1YvNVJlaXgyQjJxcWFuRDFuLzZHRjEvOFNNcEpTM016b3FLak1XbktOS1NtcFl1Zzd3MHc2VUZWWlFWbWZ6a1Q5WFYxY2sreC9WT0dFVUJNQk5FWkFzanRkcU5nNTg3V3pITlBQWFVkemp6clpDT0FBczhZUlZIMkh4VkJpcUwwSEtnUVdnZVpZQVkyZmVSWUpvaXhRRkZDSWRMUTRKYWhwS1RDQ0pocUVURWxKWlZtWEltcXFvQ1E0WEsxdFEwaVhyaHNUVTJEQ0NJTHk5QUpqSFovdHFielVBTDd0cjZIdFBtMkd6bkNVTGFmQ0h6Zk55MzdYS2E5MGJYN2UrRGNRODMyQ1k4aFFNQTdaVUhSRkI3dU1tSXBVdDd1eDhWRmk3Q0tqSXBBV21vOEVoTmprWklTYjhSVHZCbkhJUzQrQmhGbStjaklNUEZDT1JpT0k1NG5DaWJ1dTgzQVVEMGV6N2Vmb05KVk1RS29xcUlhdjcvc0wzanQ5Wm5tTjNlaDJRaWUyUGdFOFFBbEppYjFIZ0ZrQkkrN3NSR3paODFFV1dscHdETnJicWIwakF3SmhldG9BVVM0ellKZHU5QmdCSmZINjhQdmYvOFQzSDNmSDR3aHAvMEJLY3JCb0NKSVVaVHVCYTEyRG1MUVd3T0ZqaGxhUEJKNlJwSFRZTVJMUlhrMWR1MHFRV0ZobVJuS1phRG5wcUtpeG9pY1dzbGtSYkhEeHNVME1EZzBHMk85cGFWWnhnSFJFQkFLSWw2Q1k4dkFhUjF6L2NDRXdOakFsTGcwbExpTTArazBScExkVEEzTVpiOGhkZ2xuMnczbmNOdGNUMFNLdGFIMm1Ga01nL0g1ZlhMbWJlRXFYbzlIenNmQzArYTcxK3R0L1d3Sm9kREFTYlU3THhuSk5lQlcrWjNud3V2QjVhenJFaGJtUUx3UlFoUkhDUW5SSXBxU2pVakt6a3BCUmthU2hPcGtaQ1NMa0tKSW9saGlYekp5RWlLVWdtS0pPK0FnKzFPNkpIYW5NY0NMY01sRmQrT3p6NWUwZG9LYW5KeUN5ZE9PTXNJNXB0Y0lJTjRERkgvejVzM0JyaDA3Z3FHcGdVeHc4WW1KcmZkUlI4SjlscGVVb0x5c1RCSWhUSmt5REcrOGNTOWk0cU5oTG54d0tVVlJEZ1FWUVlxaWREMU1oUzkyc295REFpZG84cmY0QXQ0YkNoMTZiZkx5U3JCOWV5SHk4a3RSWUliaTRrcng3QlFWVlVpSVdsTVRoVTJ6R0dqc1M4TXk0am0yZHROc2pCWWFMdFpBZzkvaGNFaE1QOFVLUlF5bjhYdVlLd3h4OFhFeVB5RWhVVUppRWhJU2pDRVVhZ3pCV0lTSFIxQTJHRUVRSjhZUnR4Y2RIU1BpeGhJVVVkRlJYdytYTVIrNWoxaXpIc2ZmUkdOakF4cnFHNnhMc2h1empacWFhdmlNU0JKRHpZaTU2cXBxYzk2QnRnSTFOVFhTYnNGbnhGQmxaYVhaZjdNUmdoVm84amNaTVZnbDI2MnBya2FqMjIyRWxrK3VHY051WkIwenBvZ2lGRTRoY293OGdNQTU4VndvbW5oTmVkNkJnZGZSYmd6bE9PbkRoRjZrdExSRVpHZW5tQ0VWL2Z0bmlGaUtNT0lvMG9na215dWNXemREVUNDWjR3dHNuTHZoSCtXSVlBVFExczI3Y05uRjkyRFc3QldtakFjRVVHWm1GaVpPbVNwbHZxM3c3dW53M2xxNWZDbldyVjBqOXlyTFB1OWI5Z2ZVR2FXVSsyTzRYV0ZlbnR5TERJZDk0NDE3TUg2eXBzTldsRU5CUlpDaUtFY09Xc3hpeUpzL1lsUUhoeFl2dkkwZVk0eDdqYkFwdzdadEJkaTVxeGpidHVZajN3Z2RlbmZ5OGtvbGtZRGZHUEEwK2prbWJRVU9qUk1aYUtDWkNSUXpJbTdzZGhuQ3dzTkZyTVRISjhpYjdMaTRlR1BNeENJcUtrcmFPRVNiSVZ5V2lZZlRpSmpZMkJpei9ZQnh6Mk8yM2dCenpIM1NJT0tZVUZoWmhydDFISUtaYjNtT0FrdnVaby9sdm9IQStiVmZPMEJnT2dlekhmTlpQRDFCTEhIRmZkQm81YTdZZzcvMXZlMVFYVTFSMUloYUk1enE2K3RGUUZFZ3NSTklqaXVNaUdKN0NJcW9Pak9OeGhsRkVzVVNCMjZqN2ZVSTdDdHdmbXpQeE92UC9tVFkvaWdqTTBtOFIzMzZwQ0VuSjgySW8zVDA3WnVCVERNdFBNd0JGOFBzUXAxbUswRnhaTFl0RytRNWNxUjBIa1lBYlZpN0JiODg5MWFzV2JPdHRSUFVmdjBIWU95NENaSUVnTjk3Qzd6WE4yM1lnS1ZMRmtwWkp1d0hpTWtnK0VKa2YrN2ZBNEgzRDE5STVPL2FKZUYzZkpGei8vMi94Y1cvL1prUlFPMFRyQ2lLY2lDb0NGSVU1ZkJBWTVqMnNCamlGQS9tUzRzeG1JM1FvV2RueDQ0aWJOMWFZSVo4R1ZQNGNCcEQxcnhlSDd3ZXM2d3h0Q2x5QXNZMTdlQ0E4VTZEV0x3MllsZzc0REJqOXRHUmxKU0VoTVJFOGRqRW0rLzAyTVRIeDh2QU43ZjAwSEJiWE0veVh2QXo0YmF0d1RMeTltWHNkYlRoY3pqWmw1Z1N3V1RtaWRmSEdzdzBoZ0hSQytEbjJQd2VIRHowTEZVdzFMRGNqSTB3cWd5TXkwckxSQ1NWbFphSTU4bnlLbEVzY1J1N1JSSTdtbXdSQTQvOXpERFVpZ2tkR0Y2WGt4UHdHUFhybDRGQmczUFEzNHo3OWswMzRza0ZleGk5YS95OTJDYkMvRGJXNzlPTmY0OHVoUkZBeXhhdHhrVVgzWXQxNjdaSk96SCtUcm01Z3pGNjNEanpXL0g3M3UrSm5naWZEL2w1dXpCdjdoeFRqZ01lR0w0Y29RRGl1TE9lQThVRkJmTGlnVWxhZm5MbWNmakhQMjh3OTRlNVB6VjhWRkVPQ1JWQmlxSjBQR0xYbWovU2F6b0hZeWcxK2VGdTlFaTduQTBiZGtnSTI3cDFPN0J4MDA1c002SW5rR0dOeVFvOHNxcE5qSEJ1TENCQ2FDeTM5ZUpReUNRYWtaT2FsbWJFVGpLU2t6bWtJRG5GRE9ZenZUeGMzdkwreUZ0YXM1MkFOMkozRzZDMmhrdG5pNWw5Q1k2MldJSmpmMmwvRHUzcGpITnFlM3pXWjB2UUJNWkdMTFUwR2VIcWxiZllYalB3TFhaUlVTRktTMHRSVkZnb2pjbjV1YVM0R01VbHhSTHVRNEhFZ2VGNVRCTEI3ZkR3K2Z2elBOaXVpT0luTmpZU0F3WmtZY2lRUGhnNE1CT0RCL2N4UWlrVGFSbUo1cmMyb2tpOFJqeHZJNDZZcXJrVHJrR1B4KzdDL0RsTDhhdGYzUzVlVjNxQXlOQmhJekJ5OUJqNTNObjNTMWVDQXFpaXZGd3l3VFUwMUV0WjU3UjBJNERvQ2Vxcys2eXFzaElsd1hUWUZQL3Z2ZmNYNVBUUDBqQTRSZWtBVkFRcGluTG8wQkNXRURFS0h2TklhVzVDUTEwRHRtMHJ4S2JOdTdCMnpYWnNNbUpuOWVxdEtDK3ZRVTFOdlhoL1NDQzBqQVpWd05BTmVHTnN4cGkyaWZjbXhZaWFsTlJVcEthbUlUczdXN0l2TVExdlZGU2tNY3hjRXE3R01mZExZOWt5bUswaHNPMk9lY3pSS0dscjlMY2RXL080cjdadng2M1A3YWUzUFQ0THptZmJuTGJMZlJzVWhBemxzNDZEdFAvYy9wajVuWi9iSG9PMXovYmpROEhhcjNWdDZFbWlaOG5hdDhmak51TElMVzJRMk9DYi9hMFU1T2NqUHkvUENDUW10RENpcWFSRVBFamlmVElDeWRwV1MwdWdieVYrWmpZN0psMWcrTnl3b1gweGV2UkFETXpOUWE0UlNBeXZDM1dZY2hrU01PTEJURnFtZkdvWTNUN2dUMlp6NE5PUDV1RzNsLzBGQlFXbElpeDVuVWVQSFlmQlE0YnRVVzU2QXl5M2tnbnVpODlSVVZIZWVoK2xwS2VMUjdrenJnV3Z0OGZjRi9uQmROajgvdXl6ZjhZUHovaU9oc0VwU2dlaElraFJsQU9Id2lVa0dOS0dadmpkSGdsajI3UnBGMWF0Mm1LR3JWaTdkaHNxSzJ0bFlCZ0h3NXhZa1FjTXFFQjdFUW9nWmsxajJGcWFFVFpweHFqSU1rSW5wMDhmWkdSbVNoZ2JSVTVrSkFXUFV3enp3R0FaWVlIeHdSb2hQQjRlQjhkdEIydWI3UWNhM1d3VFEyUGNHck90REtjM05EUklIeDc4WEY1ZUxzc3pNeHZEd0FnTkdXczY5OEdRTUlhS3RjVmFoK1A5aGR1eU1zcHhQWXBJaHYxUkhQRTcyenp4R2hKT3AxZU1TUm5vU2VNNkZGQmNoMlBPWXpzb2JvOWp5OWl6eGx6ZStzemZnZHZuWUgwK1VMaTl0Z08zellIYlkzdWsrdm82YVcrMGMrY3U3TnE1QXp0MzdEQkdlVDVLaWt2RXE4UnJ6WUhMMDJ0a3RpSnRzZmlkR2VuWWdKeUpGNFlONjRkUm93WmkrTWdCeUIyUVljcFdDdFczT1FLZWl4RjdGRVVhV3NRZlJBVFF1Mi9OeEtXWDNDY3A0cTMyVytNblRrYS9BUVBRMG5ydjlRNVlMaGtDK3RYYzJjamJ0VlB1Rlo1L2dubG1NUnRjcDF3THM4OFdzMCsrREdpc3J6ZlBDajh1dWVSSCtNdURmelFQQ1ZOZWU5SDFWNVRPUkVXUW9pamZqQmhHTkJhRFhoNWpOSllVbEdIVGxqeXNYcmtGaXhhdnh6b2plSXFLMkNha1dpcHNpaHV1UnJGRExNTTVOalpXd3RVeU1qS1JuWk9EQWNhbzZ0TzNueGprMFRIc2t5WTZZQUFZSTdhdGtXME4rMHRibzlvYXQ5MkdOV2FEZjRxWnVybzYrY3d4eFF6RkNyOVR3TkF6WTAyamNMRlNUbk5NQTl6Nnpua1VSWVQ3dE1iV1o5TDJNMm4vbmV4dDJyZlIvdHEwL2Q3K3MvV2RZKzZMZ29qWHArMlloaDZGRUJORVVCeng5N0hHRkZVVVNQek8rUlNvL003UDNKNTEvTmFZKzdGK1M0NzNGNjV2L1g2V0I0bkk3MlIrTXdySW5VWVliZG04R2R1M2I1ZTJHdlFhOGZja3pReURrMVVvRHMxM3MyLzJnOFIwM214bk5HN2NZRXlhTkF3REJtWmg0SUJNUkpqeUYxakJMRXh2RWRmdlRmRDYydXo0OTdQdjRicnJIalBpdnNHVUF3cnNNRXlZTkJrNWZmcEtlZTl0c0F3dVc3b1k2OWV1YVJWQTdBZUlIbW01WnAwQXl6ekxjbVZaR1pqMFphUVI3KysrOXhja0ppZElXTEdpS0IyRGlpQkZVZlpFakNIckxibkI3OFcyN1lYWXNINEhsaTdkZ0FVTDFrclNBdmE5dzNZOFZxWTBpaU5pR2IvMDRxU2tCZ1RQb01GRE1IRGdRR1JrWlNJMkpsYkMzR2hRdERXT0Q4UklGc1BZREsxR2NuQ2ZGaFFta3NXTUdjMkNBMFVNRGVjU1kxeXdMWW9sYnVpOW9kZUJZdzRVTTlZMnJlMjIzZjdlcHBIMjMvZk4vaTdYbmtON1ZPL3IrSGpkMjQ1SjIybnQ1M1BNNng0UkVTR0N5Um9vaHRnV0t6RXhNZGcrSzFrOGZCUklGTDhjK0xuOWNYQjcvTjJ0TXZCdGNIM3V2NjFBWWhzaUptYW9Ocjh6czJodDNMZ0JtemR0eEs1ZGVTZ3BMbW9WUm9IdGMvOFVSdHdmekRIR2liZG82TEMrbURwbGhCaWNBNDB3U2s1UERpNUxLSXA2Y0FnZCszMEtkZUNweDE4ekF1aHhNYnlaZ0lTLzhlU3BSeUV0UGNPY2Z1OHp2bTEyT3phdVg0ZWxpeGNHcDBEYUdtWmtaOHM4S1VBZERNczBSWDVoZnI2VWE2WWpmL0hGVzNIOFNWTTFERTVST2hnVlFZclMyNkZSMmlwNlF1QjNOMkNyRVQzcjEyN0Q3RGtyc0h6WlJ1emNXWXlDZ2pKakNORUFsclZrTlVMRGtnYXdoTEpsWlNOMzBDQU1HalJZUXRvb2RoZ3p6MFhiR3J2N0kzYkV3RFZEZTZIRE1VUExxcXVyWmFDQlMyRlRWRlFrQTl1UlVPeFE0SEFlUFFjY0xOcHVaMStmOTJXTWN4N0ZtMldFTTNrRHB6SHBBc2ZNU2tkUnlQWk1EQ0VpMWpUQ3JYSjYrNDVTdncyRy8vbDhleHBBUEVhdk1WYXRZK1Y0OXpMbUd2bDlZa1NaQXd0YysrQmJmQzdkOW8wK1A3YzlYOHViOVcxd0hXdXd2bHRZbjNtTjZDR3lQRVgwSHJHTlY3b3BLeHd5TXpOYlJSSTlURFM2MjI2bnJUaHFPMzF2OEpydnpoekliSFBOcUt5c01JSzNURUxwTnF5bngzS05sQkdXRjNZcUcvaXRneHN3c0h4SFJMakVVNVNibTQwSkU0Wmk4dVJoR0dnK1oyYW5tR3ZwTUV1eDdKcWhweVJjTU5lTHAvSEFmZi9HUGZlK1lINS9sbzBXeE1UR1lkcjBHWkpkc1RkNmdIaWYwN3Y0MVp4WmN2NThPdGdjRHNrRVJ5SDBiZVh4WUdCNTVFc1lhUWRreG02M0YxZGZkUTV1dWZNeUZVQ0swZ21vQ0ZLVTNvamRFajFtTUpYcjlwMUZJbnErbkxVQ2l4YXV3Wll0K2RJUnFhbVRCWTc0bWUwdGFHVHlMVCt6c3VVYXNUTjA2REQwN2Q4UEdSa1pZSDg3ck1pSlpjQnkrQ2E0UEFmTGVMVStXMEtIWGh4NmJTaHVkdTNhaGZ6OGZCUVhGOHMwRHB4UHo0KzFYMkp0cCsxZzBkNTRvWkNoaUxIUmlCWUJFd3FuTVhZb1Z0aEdoaUpHUGpzZENBMEp0R095REc0YVN0eDJJUHd2cUE2N0lEem4zWVpzUzlEUURkQkVrUkg4alhobFJEakpwd0JNZjgydlJvYkliOEp0MFZQQTdmRTcxNWZmMllpQ3B1YmRiWFFzdUx4MFJzdjltTzFZUHdXbjgvcTE5UlRSYzlUSGlHY213T0JBWWNTQjRzbHFFOGIxWkp0dFB1OEwvcGI4YmEwMDN4UjRMRHZNVHJkbHkyYXNXYlVTbXpadGtreDFMR3VCY2hJUWpkWm0yU2FHSGJ2bTVtWVpRVFFjMDZhTmxCQzZUQ09VekZ3elVBeVpvVHNLQlZOdW1XRGlqbHVmeHYzM3Z5amxtT2ZPa05WSlU2YkxiOUpiQlJCZnBNejU4bk41Z1dJOW05S01hR2YvWWQ5VTVnNFZlb0RxNUpubXc5RXp4dUNWMSs1RWRFd2tINmpCSlJSRjZTaFVCQ2xLYjhCVTRqSUUwMVdYRkpaaTA4YWRtUG5GVWl4ZXRCNXIxbXlWTmoxVzVTN3RMOHgvR2tCc0c1SmtSQTlGenJEaEl6Qmk1Q2prOU1sQmVucUd6Q05jcjczeHV6Y3NZNkx0bUc4K0xiRkRBM1huenAyQk5oN0dHQ2dySzVNd05yYk5zWXhlQ3pGd2c5dHBTL3RsYU5CWUE4V015eGpUTktncGRDaHM3RGFLbk4zTE1NekYycUtNdjJIN3BQMzM3a0Q3YTlhV2I1cG56dGI2MzRyMTIzT3crZzdpMk9mMWlZQ3kybEcxbmRmV3NPYjZIS3pmMTlvL2Z6c2E0ZlFjc1MwU3kxKy9mdjJrSFJtbmNSN0ZFWVdxdFM3SDdjdEplL2diaStjdStKMzlyK1RsNTJIYjFxMVl1WHc1Tm14WUwrR1M3T2VJMitKeGNIUFdOcmwrVmxZS2hnL3ZoeWxUUjJER1VhUFJmMkFtRXBNVHpWemVZK2JjekhveWRHWE1lWGpkWHR4NHc1TjQ0b2szNVR3cDVsTE5mVDFweWpUeDNMWDluWG9MdkE2TmpRMlkvZVVYS0M4cmxkK2J2MzF5YWlyaUV4Ty9zV3dkQ2l6M0ZlWjVWMVpTWXE1N2l5bmZrWGpqamJzd1ljcG85UUlwU2llaElraFJlaUswOEdqVVNBWTNHendOZGNiSXk4ZWN1YXZ3MWR5VldMWnNnNlN2NXB0eDF1bUJjSzJBTVV1QndEZnliQWc5YXZSb0RCazZEUDM2OXpPR1o2b1lCS3lzdWR5M0daczBKcmdzeDVZaFFhSEQ1QU1VTzl1MmJjTldZM2ptNWVYSmR3NmN4K1c0YldzYjFuWXNaSS9CL1hJNnR4MFlRbzNBY1lrdzR6bFE3REMxTHp0UnBUZUh4bkxiN2V6K3ZQdXRmMmNaT0wwQjYzcnU4VnUxdVo0c00rd3ZpTjRqRGhSR2JqY0h0MHhubXhONnFLemYzbXhvandRWmdVbUI4a1FEbmFLSVlvZ2VJN1kzNjkrL3Y3Ukhvaml5c3VGeG4xWjUydGR2eTIxU0hIUE1aWGhjOURodTI3SUZLMVlzeDZxVkt5UWJYWFYxbGN3UGxHVnVPOUIzRlRzUVpSOUZZOGZtWXRxMFVaZytmYVM1ZDlMZ2lvZ3lXemZuSWltNXpRcjcyUDhSd1loK3I5dUhLLy80Vnp6ejdIdm1IQUpldHV5Y1BrWUFUVFgzajJ2Mzc5Q0w0Ty9KTWpQdnE5bkkyeG5NQkdldVF5eFQ5YWVsQlpmcWVMaGZab0ZqZXpaZWQzcUI3cjNuTXZ6dThyTlZBQ2xLSjZJaVNGRjZDcVlpTlJhaUdUTkVwd21WWlpYR2lOdU1MNzlZaGdVTDFtRDU4azJvclcyUVNqWVF2aFV3RWxuUjAzRE15czdCMkhIak1IVFlNQXdlTXNRSW9lUlc0NURMY2RnWFhNWVNMTndlOThIMk9QVHcwS0NrMktIbzJTRXBqZ3NrMUlUTFdOdmNxOWdKR28yY1pvV3FzUzBORytGVDZJUlI3QmdEMU9HZ1Z5Y2dlTGlzdFExcmJHMW5YMGF3Y3ZqWTQ3Y3h2NGYxaTdBYzBHdEVBVUxQRVJOVk5KakJZMFNTNVRscVd4NzQyU28vL000eXg3TEtNTTJjSEhvcDA1R2JtNHNocGh5bnBxYUthR0o3SThKMXVDNjNzYmN5WVcyUElZL056VTFHcERWS3VkMnlhWk81aDVaaDlhcFZFajVId1c0dHl6WmJGRVc4cjVpQmJzeVlYRXljT0F6SEhqY09vMGNOUkh4eW5Oa3lYMGlZOG42azJ4S1o2MVJWWG8wckxuOFlyN3p5cVFnZ2hqUXlOZjNrS2RONnJRQWkvRDJYTDF1eVJ5WTRkb1RLZGtEMEh1NnR2QndxM0NkZlJyRWRFUHNGWWp1Z0gveGdCcDc3OTgwSVl3ZTFSN0tzS0VvUFIwV1FvblJuVEFYS3VINjJUV2p4ZTFCYVVvbFpzMWRnMXBmTE1IZnVTc25pNXZVR2VoWm55QmNieDdOOVJtUmtCSkpUVWpGbTdGZ0pieHMyZkRpWXhZM2lndG0yMk12L3Znd2hWdHJXUU1PVFdFa0lLSGcyYnR3b29vY0RROXNZVTg5S25zYW5KWks0cm9WbFdIQmF3UGdNRmNNc0lIUUNtY2NraE0xTVl3aGIyLzBUYS8zT01GQ1V3MGY3MzVRRHl3eTlSUlJIalVhTU5EYTZSUnl4MGJqVkZvbFk2MW5DaU91eWJOTDdSKzhRMnhreGpJN0RvRUdEUkJoWmZVOXhlV3VkdlpVaGJwdmxrZ1BMTWN2NnBrMGJzVzdOR2l4YnVoU2JObTZRY0UwZW8vWFN3Ty9uY2JXWTdUdlF0MjhHcGs0ZGJnVFJlTXc0YWhUUzBoUE5QY3N3VXYvaEYwUVVRQlUxdU9TaWUvRDIyN09NTUF5VGF4YWZrSWhqamp2ZTNHdmh2VllBOGZlVlRIQkxGZ1duUU1wSGhoSFZITyt0YkhRVUpZV0ZxRFpseUcvS0F6TVZ2dnZ1WDVBN3RLOHBJcG9PVzFFNkV4VkJpdExkb01FWEZENU5QamNLOGtxbGJjOG5ueXpFb29WclVWeFVBWThSUGhROWJMeFB3NDNHV1hSMERPamhHVDE2TkVhYWdSbmNJcU9pWkI2WG9mR3pMeU9RQThVSmwyVW9FOS9VTTN5TmdvY055N2RzMlNKamhydnhUYjYxejcxNWQ2eHRjYUNSR0I0ZUlWNmRzREJMOUxoYWhSS1hzZFpyTzFaNkQxYjVJeXlqSENqc0tZb2FHZ0twemV1Tk1HRzVzK2FUdHV0WUlvZkdMQWQ2aWlpR0tJcm9MV0piSTdZdlloZ2RsMlA1NVhodjVZM2JEWWdkdG1jTGRJYkxrTGxWSzFkaXhmTGwwcUZtZ3hIK1hKUExjZjhNODZNZ1MwbUpONEpvQkk0NWRpeU9ONklvcDI4NlF1MkhTUkRaSGRpMW94Qi8vTU1EK1BERCtYS2ZFWjRyMndBTkdqelVmQTY4TU9sdDhIbkRUSER6NXM2VzYyRk5TOC9LRWs5UVp6MTNXSmFxcTZwRUJIRWY5Q2crL3ZoVitQbTVwNWtmeGhOY1NsR1V6a0pGa0tKMEIyalBtVXJaL0VHejM0dXRXL0l4OC9QRitQaVRSVmk4YUMwcUttckYwS0x3WWY4bk5Mem9TV0ZDZ3pGanhtS1VHY2FPSFl1VTFGUXg5Tm9haHQ5azZGR0VVUFR3N1RlVEZXemV2Qm5yMXEzRDJyVnJKZFV3cC9NTk9KY0xHSVlCdzlQYUpyOXpIZzJLaUlod2FiUERNYjA3NFdhdzlxRmlSemtRV0s2c3NzYXl6TUhqOGFLaHNVR0VFVVU2aFZGYmNXOHRUeXp2RDZmeGZxQUFZdmdjaGRIUW9VTkZHQ1VrSkFROG8yWVozZ1BjUnZ0eWFSMEgyNTF4UHhRLzI3ZHR3OUlsaTdGODJUS3NNL2RKYlcyTkhBZkxPdkg1R0lJYUt2MFRzYlBXNzMxdnNoRkY0NHdReXpDM3Q5TVVmaU5FS0lnNkVoRkFCZmoxZWJmanE2OVdtbk1PQzg0SVhJdmhJMFpoOU5oeHJkZXFOOEZuVS90TWNDVEZDR1dtOSsrczY4Rnk0emJsdEdEWExpa2ZMTC9ubm5zeUhuL3lXdk80Ti92c1piK0RvaHdKVkFRcFNsZUd3b2ZKRFpyOTJMRzlFSjk4dkFBZmZiUUFDeGV1TXhWM3RURmFXdUJ3Qk5yZ3NMS20wY2IrZVVhUEhvTXBVL2wyZDdEMDFjTzMwRzBOd3Zhd1FxWXh3SUhMMFJoZ0c1NE5HemFJNEZtelpvMWthbU03Q0JwTmxuamhldGIyK0puVHVDOEtIQnBhTkREWkZvTnRkZ0tlcVQzWDZTd0RRK2w5c0Z4eElKYklZU2hkUFlWUlBjVlJBeHJkYnJrSE9CQnJlWDduOGh5enpESnRONzFFSTBhTUVFSEVnY2xDV0xhSmRTKzFoK1diQSs4akNyR1M0bUlSUTB1V0xNS3FGU3ZrSG1KZlRteHZSRStTMVNscGNqTDc1Qm1GNzU4MkhjY2ROd0VwR1VuY21qa3dJNGlZVk9GUXNEdXhkdFZHWEhicC9WaTBhQjNDd296UWFnUHZRUjR2UFVFRGpRaU1pSWlVNjhMejYrbjNKMytyUmxNdVpzL2FNeE5jZ3ZtdGsxSlNPdTM4ZVgxWjNpaUF1SCtXZzhHRCsrRGQ5LytDOUl4a0Z1RGdrb3FpZENZcWdoU2xxMkVxWm9RRytoOHB6Q3NSajgvNy81dUhoUXZXb0tDZzNGU2diTyt3Vy9qUWFPdlR0eS9HalorQXFkT25JemQza0x6WlprWExSdVdCL2xtK2ZwdGJvb2Z6Nk0yaDZHRjQyL0xseTdGcTFTcEpUYzEyUHB6UDVXZ3dXRmpHSTl2b2hOT3pRdzlQWkNTaXBKMkZvM1hieE5yMzNvNUJVVG9McTR6SzJKUTluN2tYMk5hTkhxSjZJNG80cGxCaEdCMWgrYlRXNGIzRmdXS0g5eGRUZERNREhVTkpodzhmTHAvWmZ4RmZCbGlDcTMzNTVyWjR6OWp0RHVtNGxrYjIrclhyTUcvZVhDeGZ1Z3o1K1hteWZXczV5ME9VbloyQzQwK1lnQi85OEdqSk5CY1dGVzIyWmdTWFdmYUFNUUpvOVlvTk9PK1h0MkhkdW0yeWZlN1BPbGJyWlFhL2MyQTdxZlNNTEdSa1ppRXBPY25jeXd5WjQvSTlUeER4T3ZBM1htQitqeDNiZVcwQ3owTDJBOFQrZ0t5eTBCbHcyNlZHSUZlYVp5d3ZxOU5weDRzdjNvcnZmRys2aHNFcHltRkVSWkNpZEFWWTRkb0M0VEoxVlRXWU0yY0YzbmwzRHI2WXVSUTdkeFpMNVd5RnV2RXoyeld3ZmMrRWlST2xWL2ZzbkJ3eHlsaXBXMiswMjhPS2wwWVB4MXlHblkreUhROUZ6N0pseXlSckc5czNrTDJKSGs2end0Z2lJaU5FOExBdEQ3ZXBna2ZwNnJBTXR4MHpzUUpGRWRzVTFkWFZvNjYrUHBDUnp1T1I4c3ZCV3RZU1JieHZLQlNZaFc3WXNHR1lNR0dDaE04eDhRTHZEYkkzTHhHM3cvdEpERzN6dmJ5c0RGdTNiTWJjT1hPd2JPa1NiTis2MVFpbGdDQ3lQRVRoNFM0TUdkSUhQLzd4TWZqZUtkT00rT29mZURuU2JNVFFYdTd2cjlGR0FLMWR1dzFSVVJHWVBHV0t2Q3locDVjZXFvMGJOZ1JUZnpPelhVQVE4ZGg1bkZGR2ZLV2xwU016T3hzSmlSUkVnZVFBZTN1MmRFZDRyaXVXTGNIYU5hc0R2NHM1dHpBamVEUE0rYkt2TURNaHVHVEh3dCs0dHFZR1JmbjU4cjJ4MFlOcnJ6MFhOOTEyaVNtVWdZNkpGVVU1UEtnSVVwUWppUkUyUm5LWXVzOWpqS0VOUnZqTXhvY2Z6RGZpWkpjeHhueGcybWZXaWt6Vnk3ZXkvZnIzeDNoanhFeWZNUU9EQnc5QmRFeU1lSHNrNjl0ZWpCTlc3cFpBWVRnUTIvU3NYcjBhQ3hjdUZBRkVidy9maEhNWkdnVUJvNCtHR045T01xeU40V3poZ1JURDVqTTdGN1ZDZ2l5aFk0MFZwYnRoaVJ5T1dZNGw2WWVJb2pyVW1vSFo2Q2lLbUZHUlJyRzF2UFdpZ2V2UVM4Uytpc2FOR3llaWlHMkxtSkdPeTNJWmlxTDJXUGNiQjdaSDJiUnhveEZFczdGMGlSRkUyN2FhZFh4bS9VQW5yVXk5TGVGeTAwYmluSE8rSzFubW9tSmp6VmJNZHYzN0NKdXloeGtCdEE3bm5Yc3IxaGdCbEpLYWpLdXZ1UTZubkhxYXVZZWQwc1NRNTFoWVVDQjlJYzJaUFJ0clZxK1VQcnVJZFd3OFA3N2tpSTJOUTJaV3RuaUk0c3o1Y3A1MS90MFJYdi9OR3pkZzhhSUZ3U25ta3BubkdsTmhVd2gxMW5teFRIaE5lV0lmUkUybXJIbThmaHgxMUVpODh1bzlpSW1Mb0RJUExxa295dUZBUlpDaUhHNk1BUkVJZDJ2Qnp1MEYrUFNUQlhqdDFabFlzbVFEYW12cnhlTkRXNHRHQml0TnR2R1pNR0VpamozK0JHbTRUU09FUnRpK1BENVdpQXRoei9kczE3Tmd3UUpqN0t5US9rNFk0bVlaT2RaeTNBL2Y5TkxMRXgwZEpXKzdJOExEUkhoWnkxaUdRWGMxZkJUbDI3QkVEc2NzNTN4QlFCRlVVMnRFa2JsdjZDbmlOTTZ6bHVWbjYxN2tDNExNekV6eERoMTExRkV5empLR05lOUo2NTV0Zi8vdy9ySkVFVDJ4RzlhdngyZWZmaUp0aUhidDNDRWVLM05FWnZ0cy8yZkhzR0g5OEpPZkhvOGYvL2hZOU9tZkpmTWtYRTRJM0t1ZmZqUVBWMXorVjJ6ZW5HOUVXaXp1dlB0ZWZPZkVrOFRyWmUyZng4LzljdUN4RnhZV2lGZjRpNW1mU1phNy9LQWc0bnpyZXJETklUdE43dE92dnlSWllVcHRUdC9iYzZpclFvOVhZVUVlNXM3K3NqVWNrUU5ENEJnSzEvNzM2VWk0N1VKelhldU5BT1h2R1JjWGhYZmZ1UThqeHcwemdsWTdSVldVdzQyS0lFVTVYSWpYeDQ2R3Vsck1tN3NTcjc3Nk9iNzhjcGtSSmtXbVlxWWhaTDFkYlJaRFkvU1lzVGp1aEJNd2F2UVlhWlROZVhzVFBtMk5HYzVuWHozcmpTRTFhOVlzR2ZNN3AxdWloOHNUdHVjSk0wSW5PaW9xa0I3WUdEaE9NN1FWUFoxcEVDaEtWOGU2VnpqbXZVQkJ4SFpFMWJVMVJoVFZTZUlGZW8rc1pVamJlelFsSlFXREJ3L0c1TW1UeFZOa2hjMXhQZzN3OXZjWDd6MEtKbEplWG9hVkZDVmZ6QlJSVWx4VVpHNUsrVy9XYjBGMmRpcE9PbWtTVGp0dE9uTDZwTW02cGFXVmVQbWxUL0hhYXpOUlg5OW9sbXpCSC83dmNseHk2V1Z3QjhQODlvVThROHkrVzh5MkN3dnpzV0xaY256NDRmL012cGZKeXhRbWNLQ0E0RGJvcFpJT2xuTnl6RG4xUTR4NHBpalV1bmFEZnA1alZWVWxaaG1oWjJXQzQva2tHMEVYbjVqNGpkZm5VR0g1S0NzcFFVVlpHYjlKT2ZucmczL0ErUmVmb1FKSVVZNFFLb0lVcFRNeGhrUEE2d1BzM0pxSE45K2FoYmZlL0JMTGwyK0UxOHUwdVJSR0xXZ3lCaEZEMjRZTUhZcmpqdjhPSmhtaktUTXJTeXJPZmJVeHNJUVBEVE1LblpVclYyTHUzTG1TeVkxR0MyRWxiNGthTHN0T1NLTWlveEJyOXNVT1UybVFXZk5wQUhTbUVhQW8zUjNlZDIzRkRqMHJ0WFgxcUs2cGxneDBubUJmUmRZeS9NemxlRit4elo0bGlNYVBINC8rL2Z0TG1Dbm5mNU1nNHZTQy9Id3NXYklZWDN6K09kYXVYWTJxU3JiajJiMWNiR3lVdWI5RFVWMWRMKzJKMk5DZSsrWStubm51MzVMcW1mdlpYeXhCeEREYjdkdTNZZTdzMmZqa2s0K2tnMWdtbEtESGkrZklZK016SkQwekV3TUc1Q0l4S1ZuVzViNjcyck9FblVCN3pPODE1OHVaNXZsWUlzZkpZNHlOajBkS1dscHdxYzZCMTZxdXRsYmFBWEdmYnJjWFo1OTlFaDcveHpXd20rTXdGeXk0cEtJb2h4TVZRWXJTR2JCaUM3SEQ1Mm5Fd3ZscjhKLy9mSVJQUDEyTXZMeGlZN1JRdkFUZUJMSWl6dW5URjlPUE9nckhISHNzY2djUGtiNTBtcHI4WHpOYVdKRmFoaEdOTDhidkwxcTBDRjk5OVpXa3NhNnFxcExsdUUxVytMU1NhS3l3VTBTK3RZMk5qcEgyUFczYjlIUTFRMFZSdWhPOEp5MHh3QTVjMmU2T1hpSjJHc3dHNzd5UE9kLzhrU3lObGlCaTJuZ0tva21USm1IYXRHbVNqcHZUS0lhc1pkb2lvc1FNbkw5bHkyWjhOWGNPWnMyY0tSa2QrU3l3bVdkS3FCRkIxZ3NOd3VrL08rdm51UG5XMjhWYmRiRDNPcDgzM0RmUGJlV0s1ZmpnZis5TCs2V0MvQUxaSitkeDIxd3VKVFVOQXdibUlqMGowM3huMzBsZlA1Y2pBWDhEdHV0YThOV2NQVExCTWFNbE8wUnRlOTA2R3U2YklaVDVPM2JJNzhkeU1uUm9YN3oxOW4zSXlFNWxKbzNna29xaUhHNVVCQ2xLUjBGangxU3U1ZzhxU2tyeDN2dGY0YlZYUHpjaVpaVVlSTkxXQnkyU3lJQnZoVWVPSG8wVFQvb3VKazZhTEkycldTbTNmeVBNQ3RRU1BxeElpNHVMcFgzUGwxOStLY0tudXJxNjFRQ3hscWZJb1pjblBqWk8ydmN3eFMrbjg5MjBOUEJXRktYRGtYdU16d0FEaFF3OUpteEhWRlZkSXdLaWZkaWNkYS96L2h3NWNpU21UcDJLS1ZPbXRJYk1jZm05ZVZSNHIvT1p3SEF1aHFwOWFjVFEvUG56cEU4aWJwdnpPZWJ6WXZwUk0vQ1hCeCtTNTQyMVBRNEhnMnliTDFETThUQzk5MmVmZklMMzMzOFBHemVzbDNPUlo1Q1p4eGN3YkMvVWIwQXVNak96cEszaGtmWU1oWWFFWXVYSzVWaTdlcVZjT3g0TFEzK1orWTZKSWpyejJMaGxhUWNVN0c2QUNXZis4K0l0T09GN1I1bENvT213RmVWSW9pSklVUTRWR2pXUzNyb0ZXemZ0d3NzdmZZTFhYdnNjbXpibG1jby8wSm1wWlNSa1pXWGptT09PdzdISEg0OEJBd2FLWU9HODlvYUpKWHc0bmFGdGl4Y3Z4aGRmZkNIOTl6Q2JGS2VMMFdHZ2NjTHRzRzFQZkZ5c2RQUklJNHJUV2VrZVNlTkRVWG9ydlA4NDhGNWx4cm5hR2dxaUtnbWZzd1FRNXhNS0ZINW1lTnlZTVdNd2ZmcDBFVVZwYVdtdEhxRDJ6d2d1VDFGQ0R4T1RHbncxWnc0KytmaGo4OXpaS0Ixd1dtSm83TGh4T09YVTcyUFU2TkdTcENFcUtzWnN6L2MxVC9PQndHTml1RnhOZGJWNHBkNTU2MDBzV3JSUXhKN2xhZWFwSlNRbUkzZlFJR1JtNVJ3eE1jUmozYnA1RXhZdW5DOGl6WnBHRHhBOVFaMTVQTHorYkFQRXRrRG1tM2lCcnIvK2w3ait4Z3NncWM3MTBhd29SeFFWUVlweXNFaDdId2VhZkY0alV0YmgzLy82QVA5N2Z5NUtTcXBNSlJzd2dHaG9NTXlGU1E1Tyt0NzNNSG55Rk1udXhvcTNmZGdMbDJmbFRBRkVEdy9iK0ZENE1KMTFpYWxFYVFqdE5qQjJDNTg0STN5WTJJRHRmZmpHazlzODNJYUdvaWo3aHZjckI0b0FKaWlvcnE2UmU1eHB1UGNtaVBnTVlKcnRpUk1uNHRoamo4WFlzV1AzNlMwbWxpaHBxSy9INmxXcjhQbW5uMkN1RVNkbHBhV3l2R1IrREErWHRQck1FdmU5VTA2VnBBMDhIczQvV09qMVlZSVZ0a3RrbTZXMzMzd0RYMzc1aFlnajYxbEZrcEtUTVhUWUNLU2xaN1MyTlRvYzhMb1VHWUU0ZC9ZcytMeWVRSml3SVNVOVhkcEpkZVp6a3I4bnM4RFJDOFQ5c0IzUWlTZE93bjlmdWgzaEVTNXRCNlFvWFFBVlFZcHlvTEFpRGJYRDE5aUFUejVkakg4OS96OThNWE1KYW1zYjRYQXl1MUtUaEoybHBxWmkrb3lqOGQyVFQ4YmdJVVBoTW9ZSURZNzJiM1JaVWZPdExXUDR0MnpaSXFGdWMrYk13ZGF0V3lXa3hYcWp5NEdOYUpuR05TRStUcEliMExpeHdqczZzMEpYRktWanNPNWxQZ2NvSGhndUZ4QkV0ZWI1RUhneHd2a2NVeER4SHMvSnlaR1UyOGNjYzR5a3lhZWc0Yk9rdlRkSG5oRkdmTkE3bEplM0M3TysrQUtmZi9hcDlFUEViWkZRczB4Mm56NDR4UWloVTAvN0FmcjI3eThlRW12K3djRDlVdlR3bU5hdFhZdTMzM29USDM3d3ZxVDh0c1FRbjFNTWt4c3lkRGhTMDlKYnIwRm53YmFYN0FpV2lSQnFhMnRhbjVNSlNVbElNZ0t3TTUrWFBEZGV6L3lkTzZWZklQNU9xYW1KZU91dGV6QnMxQ0RBZi9EWFdsR1Vqa05Ga0tMc0x6WWpma0xzcUsrcHdYdnZ6Y1h6ei8wUDgrZXRodGRVZHV5L2c0MmdtVUtXWVc0bm5IZ1Nqai9oQktSblpFaUZTT09nYmFVcnhvb1JONXhHTDgrOGVmUHcrZWVmUzdnYk96RmtoYzJCVUNSRlJVYUt4eWMrTHE0MW94dlg3Y3lLWE9rOTdLc1VCWHdUU21mQjU0QWxCaWlJS2lxcldqMUViUVVDaldnT0RKY2JObXdZVGpEUEZvb2l2bWdoN1o4dnhIcTV3aVFOaXhZc3dFY2Zmb0FsaXhmSjg0WDdOQ3VJaCtia1UwN0Q5My93UXd3ZU1rU2VLM3ZiMXY1aVBkZkl4ZzBiOE1yTC81WDl0b29oczExNmdyS3ljNHdZR29iNGhFQmE2bzUrampHRnQ5ZnJ3ZHhaWDZLNHVGQ3VCZmZCREp5cHdXZHlaMU5VVUlCYTgxdnkxTGp2SjU2NEdtZjk0aFR6WTJrNmJFWHBLcWdJVXBSdkl5aCtLc29xOE1ick0vSEN2ei9Fc21VYmpGSENoQVRzbThjdnZZeXpINUR2bm53S0prK1pLZzJSNVUwdERaazJGVHdyWXc3MCtyRHowazgvL1JUejU4K1hoQWMwZWl3RGdwVTBPeTdsZGhJUzRoRVpFZEZha1hlMHdhRDBIcHFabXNQWWZ5R21DREZKQjAxQkk2ZmhNR1dQMzl2Q3VkNVFVK2JrYytDN3RTN1hVVG9XM3ZNY0tIWWFHaHBSV1ZVbEEvc2w0ck9CODNqdlc5NmY5UFIwekpneEE4Y2ZmenlHRHg4dUwwZjR6R252WGFHdzRYT0ZYbVVLa3cvLzk3NkVyREZVam5ENStJUUVmT2M3SitKSHA1K0JrYU5HdFM1L3NQQllyV2ZaaHZYcjhQeHp6NHBIaXNrY0tJYTRUNWM1M3Y0REJtRFE0R0hTT1RPbmRjU3pqZnRtVzh4RkMrZGgyNWJOcmM5TjdpOHpKMGVPcXpPZm9keC9aWGs1U29PSktwZ1U1K0tMZjRRSEg3N2MzRHRtdjUyNGIwVlJEZ3dWUVlxeUw0S2RtMWFVbGVQVlZ6N0RQNTkrQjJ2WGJqY1ZXOEN3YURiaWgzSGwwNllmaGROKzhBTU1HejdDR0NJTVV3bGtZYkpvYXhBVUZCUklxQnZGRHpzeVpVTml6dU15aEFaQ2JFdzBFaE1TSmJNYlEyRllZWGRtcGEzMFhGaHFXbGkyekFkSFN6T2ltcnlJTU9VMnFzbUhTRE9FTlRmQmFjcHFxSm5IWmJoOG9DUnlQV01naDRUQ1o4cTZPOVNPT3BzRGRYWUg2a001dHFQSlNDRXVUTVBPV2tmcEdQZzg0RUJSUTg5TmVVVWxxcXFyUlpoWXZ4R2ZNWnhQQVVFUmRPS0pKNHAzYUY5dGZkbytoM2J0Mm9sUFB2cElNcnh0Mzc1VlJBTmhVaFUrejg0Nit4eU1HejlCd204N1FndzFOVFZqMWNybGVQNzU1ekRyaTVteVRVc01TZjlvUTRhaGIvOEJzbXpiWitmQndHZnptdFVyc1dyRjhsYVBPYmViWVFRUWhXSm5DeUMyeXlwZ095QWpWajFlUDhhUEg0dzMzcm9IaVVueGRPa0ZsMVFVcFN1Z0lraFIyaU9lSDRlcHlBcngxcHRmNExsbjN6ZmlaNXRVcUthT2t6ZXhhV25wMHEvUGFULzhJZnFieWp2VUdBdCszNTU5Y1ZodllCbm13blRXSDM3NG9YUm1XbFJVSkpVbDMxQnlnNHpSWi9LRXhJUjRhZndjN25KSkExNFZQOHJCd0JKakNSOEtuVGkvQjBrK04ySjlIcmlNQUxJYkk1T3pBMzhvdkcwSU5ZTGZabWM2OWhBajdsdmdwMUZzaG1ZL3c3Q2FRWTNFRFhMYnZsQWJQRFk3S2h3dWxEckRVV1Yzd1J2Q0Z3YnFJZXBvK0p6Z3dPY0FoUU1US3BSVlZJZ3dvc2l4NXZHWnhIRjJkcmEwR3pycHBKT1FtNXNyUW9OdFU5by9SL2hjNHZPSDNpQjZoZDUvOTEyc1g3ZFd0bU1XUm1SVUZLWWZkVFIrZnM0NXhvaWZJTXNlcWhqaXNYQWJ6Q2IzL0hQUFlQR2lSVEtkejBuQ1BvWkdqQnd0N1laNHVDMkJRbmRBOERpM2I5dUtCZlBteWpsYjF5OHRJd05SUm15MXZ3NGREUk0rNU8zY0taMnlVbGhHUjBmZzlkZnZ3cVJwWXpRTVRsRzZJQ3FDRk1VaUtIN0tTOHNsemZYamo3Mk9MVnZ5amNFUTZOK0hieWh6K3ZiRlNkLzlIcjc3dlpPUm5aTWpSb05sZ0ZpMEdoaGxaZExXNTczMzNoTVJSTU9GaG9EMWRwS2Y0Mkpqa1pTWUlHOWd1UjZuZDNaRnJmUk1XR3FhamNGSHowNmlyeEVabmdiRWVkMGlmQ2gzN0M0N3dtTmNpSXB5d0I3bWdEUGNpU2k3RVM1K1kyeEtwa096cmkwZ25wb29nbGdXalNCaVNLZmIzNEtHUmo4YWFqMm9iZkREMDJBTU9vb2tzMDZqM1lGU1J6anlYWkdvTVlLSUhxUlFMY01kam1YUTh6bkVQb2pLeXlza1hJNmh0YnphL0kwdER4Q3pSVEk4OTdUVFRwTU1jM3krY0xxSW5EYndPY1huRHRzaExady9IMis5K1RwV0xGOE9ueEVyM0daa1pCU09takVEWjUvekMvRU1jZm05aWFyOWhjZFA3emJENGo1NC96MDgvL3l6MkxKNXN4eURtV1hHRHZRZm1DdVo1UGhpcVAzeGZoTTh0cEtTWWttRXdCZFAxbk0yMllpcStNUkEyNlBPcHJpd0VEWFNhVFVUSS9oeDc3Mlg0YkkvL0V3VElTaEtGMFZGa0tMd1RXUm9RUHk4OHZLbmVPYWY3MkRkdXUxU2lWTDg4QVpoN1BySnA1eUtrNHo0U1VsSk5aV3pmNDl3RTFidUZEV3NhTm1MKzJlZmZZYVBQLzRZMjdkdmwybXM1SzNsSXNMRGtaQ1FnRVF6aEllSGlmSENmUnlPU2xycGViRFVVUHlFR1lNeHcxdVBUSGNkb254ZUNWTnpSVG9SbDJqS1cyb1VZb3o0YVFrSlJYaElDOXplWnZFSXRSZ2gwMklQaFQzY0FZZlRCbmVOQnphL01UeFpLQVY2R3N3K0tKTE1zaHg1aldpcXF2ZWhvdHFENnNwR2VNMW43c3R2QzBXNU13STd3cUpRNFFpVDlrZnFHZW9jTEVFazNxR2FHcFNWbGJkbWwrTjBQa3Y0Zk9Kelo4aVFJVGpsbEZQRVE4UitoeWdzMmo2N0NKOTFmSDR4UEhmQi9IbDQvNzEzc1hoaG9OOGZ3cEM3bzJZY2JjVFF1VVlNalJmUE40WFN3V0x0angyOHZ2akN2L0Q2YTY5Sy8yZE10ODNNbWpHeGNSZ3hjaFJ5K3ZTVjgvbTJFRGx1ankrWlpzMzhERFUxMWZLZEdmTGl6RE0yMlp4elo4TmpyRFRIWHhyMDhqYzBlUERUbng2UGZ6NTNJK3g4c2NDWENvcWlkRGxVQkNtOUYzbjc3VVNkTVNMbytYbmk4VGVrelkrSUg3YitOakFkN1k5K2ZDYU9PLzU0NmQrbi9kdFVxekxuMjlqVnExZmovZmZmeCt6WnM2VkM1NXRKRGpSSU9HYWZQaWtweVlpTmlUWHJxTmRIT1hRb2ZpaG1zangxNk5OWWl3aUtIMk4weFNaRklpTW5GbkZ4WVdDZ1dyUFhqeFo2ZkNoa3pIZEtlN2IzY2NZNEVSSHRoTTBJSVdiVXFpeHJRRXV0eDN5V3pZdnRaamZ6WGRFdU5QdWE0RGJDcDhWckRHMXo3L2pNOG41VGZ1dnF2U2dwcUVOMVJhUFpoOWtQMzhpN0lyQTFMRVpDNWZnaUliZzVwWU9od1cySkJIcUhLSWFZaWMxdEJJcDF6Zm5NNG5PR29YSnNOL1RkNzM0WC9aa1d1ODA4QzI2THp6T2ZLVWZMbGl3MTR1UVZMRnl3SUNpR1doQVpFWVVaUmt6OTZ2d0xNTktJRkhJb3FiWDVYS1JRVzd0bURaNzZ4eFA0N05OUFJMeFFaUEZZc28wSUdqbHl0SWlpNXVZOVBlNFdMTGQrdjFmNkFpb3N5Rzk5NXJJalZIYUl5bWQwWjhMalpQS0tncDA3NVhmd21udHQ4T0JzdlAzTy9jak1NUUtzbmVCVUZLWHJvQ0pJNlgyWVNnczJCN3p1UnJ6MTVpdzg5dmZYc0hUSkJubG52VnY4RERiaTV3d2NkOElKa3FHTkZYM2J0NUdzYUdrc01QMHNROTdlZWVjZExGdTJUQ3BEVG1mRnlJclk2WFFnd1lpbnBNUkVTVzhyYnlqTjlMMVY1b3F5djdEMFVGcWtlQnN4c0xFS3NSNjNDSk9FdENqMHpVMDBndHVCcGtZLy9HNC9Rb0llSE1zcVpxaGJxTk9POElSd2hJWFRZQXhNWjVtdExXMkEzNGdhM2lMRVoxWkt5SXcydDR1WllKWmpPNGU2U2crYUtKVE0vQlpPdG9VaTFHVkh2YWNKZWRzcVVWcFlKdzNBbTR4eHV6MHNHdHZEWXlUTG5JYklkUzc4L1Rnd0ZJeGhjaFJFZGZYMTh0emlkSTRwZXVpRnBsZm8rOS8vUGthTUdDSFBzdlloYmx3K0lJWjhXTFowQ1Y1LzlWVWpodWEzaXFHNHVIaWM4SjJUY1BZdmZvRmh3NGJ2MWJ0MElGajcrdVRqai9EazQ0OWg4K1pOclVsaEdKSTNZdFJvOU8zWDN6dy9iY0huY09CWXJlZnBvZ1h6c0dYVEppUG1Bd0xJNlhJaDA0ZytSM0FiblFtUGgvMEJ1YzJ6bjd0aStQVExMOStHNDArYWJnU1FKN2lVb2loZEVSVkJTdStCbHAzTmptWlRXWC8rMlNJODlOZVhNWHYyOHFDUkVGZ2tkOUFnbkU3UGp4RS9zYkd4VXJFSEt0MEFOQmc0bEplWFkrYk1tZExlWjkyNmRiS01GZkxHU2pjaUlseUVUeURrTFZ5bWRYWmxyUFFPR0dibWFtNUNyaEUvV1kyMUluSmlreU9ST3p3WmlVbmg0cTN4MUhuRkEyU1ZhOExpeDVKc2kzSWlKajRNb2JaQXFKdGdsbU5DaElxQ09rbVhUUmlXaEhBbjRsSWlMUDNVU24ybEc3NmF0aDRqSThtTXNISkd1MURmNE1PV0RlVW9Md3djVzQwckRPc2k0MUZ1WitpbmVvVTZHMHNNVVpqd0pVMUphWm1FelBGWnh1bDhEbEZ3OEtYTXRHblQ4SU1mL0FEang0OFgwZEgrZWRkZURMMzJ5c3VZUDIrZWRBREtvcE9jbklKVFR6c05Qei9uWE9uUWxlc2ZTRHVldG5CZkZDOXNWL1BNUDUvRzY2Ky9Lc0tDejF2T3k4ekt4aEFqdUJJU0VsdWZ0ZlgxZFZpOWNnVzJHTkZrZVh5WVZDWWpLMHM4UVlmam1WdFNWSVRxeWtvNVJvL0hoeHR2L0JXdStmUDVRSlBQMG1xS29uUlJWQVFwdllOZ3BibDAwVG84L05CTGVQLzl1WEM3amFGb0M1VktmMkJ1THM0NDh5ZEcvSHhucitLSGxTNHJPWFpzK3NFSEgrQi8vL3VmdFAyeDVyR3laU1hNVGsyVGtoTGxiU3ZqMjFYOEtCMEp3OThTdkc0TXE2OUF0TmNEZTVnZEE0WWxvLy9BZUJFWEZZVjFrdWhBUEQ5dG9BZW4yVzVEWkVJWXdpSUNQZmkzaFdXN29kYUx4dklHc0FrRFlibDF4b1NaZFFJaXZqMDE1WTN3bTNXWVQ0UndFYjhab3MzeURpTzBDdkpyc0hGVktScHFHdEZzczJOTFJDeTJoY2VJWGFoQzZQREF6Sk84M2t4RVVGcGVqb3FLU3JBVFVlc1hvTGh4R2VFeGVmSmtFVU5Nb3NEMlA1emU5amRuK2FBWVlodWtlVi9OeGFzdnY0d1Z5NWZKY2lRek13dG4vdlNuT1BNblAwVmlZcEpNYi92OFBCQUNvaWNVQytaL2hVZi85ckFrYWdoTW84ZklpZVNVRk1URko2REozNFRDZ3J4Z0c2QkFka0llYzBKU0VwTE1NcDM5M09VMW9mZ3BaanNnODcyeDBZdlRUcHVHZjcxNEs4SmM1aDQ3eVBOWEZPWHdvU0pJNmRsSXhqYzdkbTdMdzk4ZmZSVXZ2ZlFweXNxcWpYQmhQejlOeU1ySndROVAvekcrZC9JcDBuczYwMXkzRno4VU56dDM3c1M3Nzc2TFR6NzVCSGw1ZVRLTkZUTXJXcHVwZ0dOaW81RnMxbzgzQXNxYTN0bVZzTko3WUVuaWtPMnB4MkFqZ0J6R0FJeExqY0t3TWFuaS9UR0ZEV1ZGRFVDRHIxV1VFQlpCdnBkM1JEb1JHUjlteW5NYjc0K0ZzZUNZQmE2cXFCNGhQamFzbDBud210dkFFUitPdURqWDE4b3lsNkd3cWl3MiszVDc5OWluMlpTMElZcE9Ea2REZ3gvclY1VWdmMnVsSEV4QmVEVFdSaVpJZXlKTm1uRDRvTUZPR0NySHJIS2w1V1hHYUhmTE5FTFJRcEV6ZXZSb25ISEdHZUlob3FlSW9xZnRiMitKSWJhQi9HTG01eUtHck5UYW5NY3c0blBQKzVWa3o2U1lhci8rZ1VEUFZGVlZKWjU3NWhtOC9OSi9VRmRYYThwdm9HOGhDKzdUOGdCeFB6eTI3TDU5WVF1KzlPb3N1Rjk2cVFwMjdaSnpaeWE0bkp3MHZQWFd2Umc0cEkrMkExS1Vib0tLSUtWbndrcWZuVHRXMStDNVo5L0Q0NCsvZ2UzYmkwVDhzTkpLVFUzRkthZWRoaC84NkhSa1pHUis3YzFsVy9IRDlqNzAvaFFYRjR2QTRYUld1UHdjSHgrSGxLUmt4TVJFeS9TRGZmdXBLUHVDRDJpYXNBTWFxekd3dmxxbVpBOUl3TkRSS1hBNTJVYUMvYUVBNVVZRXRUUWFFV1ErTS9HQk1VdGhjOWtSR2V1Q015Sm9GTzdsYVUrRHJxN0tEVytsMjVUaDREUXp1TTJ5TVNtUkNEZnI3dFdPTlFzMSsxdFFVMUtQRnE5ZnZBNFd6TUVRa1JndSt6YUhoMTNicTdCdWVUSDg1dmpLd2lLd0tpb1JqYUhtSHR2YkFTbWRCbjlyRG56ZWxWZFVmSzNkRUQzZ2ZQWlpZbWo2OU9tU3Fwckw3MDBNTWR6dTR3OC9NR0xvSlhsV1dzL0ZTWk9uNFB3TExzU1VxZE5rZVc3M1lLQ0hoOTU2dGtkNjVLRy9ZdFdxbFhKOGU0TUpGZUtUa2lRbDlzRUtyLzJCNTg0NmhCMmlOcHByeDEyeEhkQXp6MXlQNzU5K2dyWURVcFJ1aElvZ3BlZGhkMGc4OXYvZW40Zjc3bnNCUzVhc2w0cUxuZSt4djR6dm5IUVN6dnpKenlUdE5Tc3pEaGFzd0RsWW5oK0d2YlVYUDZ6OEU0ejRTVFlWYm5SMGxObTJpaCtsYytERG1kSmljRU1WK2pWVVN5ZW91U05UTVdob29wbE9iNk1zWnNxZ3NiMjh6YWdzYTRUSFo4cTVFUzdPQ0FkYzRSVHpaanY3ZU1welBaOVpyNmFvSGphVzRkMDZSdllWa3hHRjBMWnVudmFZNVp2TS9tcUxqVEhZSmd5UCt3c0pzeU0yTlZLKzI0d3lLelBIdG1KQkFlcXJHbEhsQ2hNaFZHZDNhc0tFSXdDZmg1Ym9ZWHVoNHBJU0kyaHF2eWFHUm8wYWhaLzg1Q2ZpR2RxYkdPSXprYy9Eb2tKMkxQMEczbm43TFpTWGxjazhMbi9LcWQvSGViOCtId1BNczdiOWk2WURnVjRoWnIyNytjWS9ZK2JubjVwOU9vTnpkc1BqenN6Sk1hSTlZbzlqN0F6S1RKM0FsTmpjSjlzQlhYWFYyYmo1dG91QlpsT1hhSGxXbEc2RGlpQ2w1eEFNZlZ1N2VqUHV1K2RmUnNUTWdkZnJNeFVWNERBVitwUnAwL0dMODg3RDhPRWpaUEcyYnlkWm1iUFMvMmJ4WTVlMlBxa3BLWWcwRlMzcDdNcFc2YjJ3WkZGVFVBRDFyYTlHcUNNVXc4YWxvMi8vT0RHMDJoYzlsblBhbUN5VG9VYU44UHUzRlU4dVUyUEVDZHYyVUN4WmNEV3ZtWkJFRWRTK2dWRTd1QTJmcHduMTVZMW84akEwanBuSVdxVHZvZWlnQ0NJVVFuVjFQaXlkbDQrcTRqclVocm13SkRwRlBVSkhHRDdmbW96eFhsMWRnOUxTTWxSVlYwc0h1ZnpWMjNxR3pqenpUUEVNTWRGTGV6RmtQU2UzYk5tTWwxNzhEejc3OUdQSmxNbGwwdE16OFBOZi9NS3MveFBKS3RkKzNmMkZTUk5XcmxpT1MzNXpnV1NwNC80c3VEMVhXSmlFd2xHWWRCWk11bEJycms5UmZyNThaN3ZTNDQ4Zmp4Zi9leHRpWXFPQU5pL1VGRVhwK3FnSVVyby9yUFJzRGxSVlZPTEpKOTR5dzV0R3dKU2JpamxRU1k0WU9SSm4vK0tYbURwdFdtc0dKS3NTdHNSUGFXa3BYbi85ZFJGQVJVVU1td3VFdzNFNWZtYVd0N1RVRkhtN1NRNm1FbGVVQTRGSkVBYlZWMkZnZmFYUjlqYU1uSlNCbkw2eGtzV3RJeER4NG0xR1ZXRWRITzFFaUlpWUdCZWlFOW5lS0RqeEcrQzJtdnpOcUszd3dNMTJTVWJ3eENXRnd4RytaeWdkQlJYYkNTMzVhaGVxU3VwUkVSYUI1ZEZKOEliWXhMT2xIRG40dktPbnBxYTIxancvU3dKaXlCajFGQlVVTG53T1RwbzBDVC8vK2M4eFljSUUrYzdwYmVFMFBoc1hMMTZJRi83MUx5eGR2TGpWMHo1NjlCaGNkTWxsbUhIMDBiTE50aStoOWdkNm5GYXRYSUZMTHJwd3J5SW9KaTRPYVJrWm5mWnNEbmg5UEpJT20yMUhtNXFhamNCTHdwdHYzb09oSXdjYXhYancvU1VwaW5Ka1VCR2tkRzlNcFVzcjYvMTM1dUNldTUvSHN1VWJnNVY1RTlKTmhmaXpzODZXdGo4eE1iR213dDdkU0pjVkdpdlZxcW9xU1hQOXhodHZpQmRvRDgrUDJiWjRmb3o0VWMrUGNqaWhBTXAyMTJGRWJTQzBhT2o0REF3Y2xHQUVVTWVGWFpwZEJETENsVFdJOThhQ24zeW1tRWNtUnlJOGNoL3RnZllHVnpUTCtpUXNMc1RjbW50SndtQUlDQ0dmRVVMNVJnalZvU2c4Q2l1TkVPS1o3VDRLNVVqUlhneXh6eUVyVEk2aWg5bmtqanJxS0p4OTl0a1lPWEtrck5OVzBGalBWZ3FWRHovNEgxNzgxL1BJRDNwTzZFWDYzc21uNG9JTGZ5UGh5QWVTT0lIN2ZmUnZEK0h4di85ZFhtYTFoZTJCVXRMVEVXZWUxNTMxak9aMjJRNm9vYTVPUHJPdWVPS0pxM0htV2Q5bExHcHdLVVZSdWhNcWdwVHVDWTIyVUNlMmJOeUdlKy81RjE1NzdZdGc2RnNMSWt4Ris5MlRUOEU1NS80U1dkblpVbkZic2VodEsraVBQLzRZcjd6eUNqWnVEQWduVm1xczNFVDhKQ1lnTFVVOVA4cmhoNEZJQ1g0M3hsZVh3bWJFL01BUktSZzJNdG1VNFk0dGd4UkJKU1dOQ0tuM3doa3Era1ZnWjZvaDRVN0Vwd2JLL29IQzdYN2I3VUl2YlhXTkJ3dG43VVJqdFJ0Ym91S3hNVElXb1hxYmRSa0NZcWdGdFVZTUZSWVh5d3NqNnpuS1p5cXp4NTE0NG9rNDY2eXpNSERnUVBINHRHMWZ5ZlhaV1duZXJsMzQ3NHN2NElQMzMwTTlCWVNaeDVUYXY3N2dRdno0akRNUkZoWW1ZdWlib0FCYXQzWXRmbnZaeFNnckxaVnBmSlp6SDRUUFo3WUhpalRIMUJuUGF1NnJyS1FFRldWbDh0bnQ5dUQvL3U5bnVPdmUzMW94cU1FbEZVWHBUcWdJVXJvZmRnYzhqVzc4Ni9uMzhaZjdYOFN1WFNWZ2RoNmFjV1BIamNPdmZuMEJKa3lhSkpWaDJ6ZVVGRCtzcE9mTm00Y1hYbmdCeTVZdGsyV3NFQTZLSUhad3FtRnZ5cEdDcGMzWjBveEoxY1dJOHJpUjFpOEI0NmRrN0pld09GQzR6YUxDQnRqY3ZsWVJKQUxJWVVOTWFpUnM5dDNoUnAwQk8yc3RMV25BNHRrN0pTeHZXVXd5aWx3UnNPazkxNlVRTVdSK2s5cWFXaFF4SVVBYk1VVHhrcFNVaE85Ly8vdVNUUzR6YysrWk5pa2NsaTVaZ21mLytaU01PWi9QVzRZby8vYjMvNGZSWThZR1E4ejJiRlBEZmJNdDBPWk5tM0R6RGRlYlovWlNLYmREaHczSDRDRkQ4TzdiYjhzeTNINW5KVVhndGluZTZBWGlUY2gyUU5Pbmo4S3JyOTJGMlBob2JRZWtLTjBZRlVGSzkwRVNIeml3Wk9FcTNIckwwNWc1YzRsVVVDM05UVWhKU3hQUHoybmYvNEVJbUxadkZsa0pzNkpjczJhTmlKOHZ2dmhDS21xS0lsYVluSmNRSDQvMHRGUkU4MDJpV1VmRmozSWtNQklFSStyTGtWMWZnNmlFQ0V3K3JnL0NYS0dtakFjWDZFQm9URlpWZU9DdGJKUmJpOW5nUWx4MnhDYUd3MjVVMGVHNEJaaDVidk9HY3F4YlVvQUd1eE1MWTFQaERtWDdJS1dyd2Vja240dHNLMVJRV0lUYTJob3BJeFEwZk5tVWxaVWxJWExmKzk3M0VCY1g5N1ZRTjRhdzBRUC83anR2UzRoY2lSRlVKRDRoRWIvNDVYblMwV3BLbTA1TytXeG5ScmlabjMrR2Z6enhtSVFyYzRkang0L0grYis1U0VUVEhiZmVJaDRxYmp1clR4OFJUQjM1N09ZeHNLN0kzN0ZEem9mdGdKS1Q0L0RtVy9kaTVKakIyZzVJVWJvNUtvS1U3b0hkaFZwVDJUMysyQnQ0OU5IWFVGNWVEVGErcHBBNTdvUVQ4T3Z6TDBUZmZ2MzJlQXZKU3B2ekN3c0w4ZC8vL2xmNisyRy9GbTNqeVdOalkwWDh4Smt4Szd5MmJ6QVY1WERDZGtCcG5nYU1xU21SY0xISngvWkJja3FFTWJ3Njd4SE50TmFWVlI1VDlrTVJHV21EdzRnZzg1RnE3TERCWFMyWmw0L2lIVlhJajRqQnF1aEVVekZwdGRSVjRYT1Z6OG5LeWlvVUZCV2lycTVlcHRPTHcrbkRoZzNEZWVlZGg2T1BQbHBlUVBHWmJHRTlrNWxGN3Btbm5zS1hYOHlVK1h6Mjl1dmZIMU9tVEVOR0pwTWJRTUxvVmk1ZmhrMmJONG13NGNDa0NqLy94Ym5TRVN2MzkrRDk5MkgxcWxVU1V0Y1pJb2d3RXh3end2RUZCYmY5eEJOWDRheGZuR1lFa1BZSHBDamRIUlZCU3RmR1pqT2xOQlJ6WnkzRFRUYytpZm56MTRpQnlNUUhBM056Y2Y2RnY4RXh4eDRubGFnVitzYlByR2lsWWU2SEgrSmYvL29YZHBrS2xkTTRqeFZabEtsRTA5UFRrSkFRRDFzb081eFU4YU1jT2ZnUWRqQU16Z2dnaHNFTkdKbUs0YU9TT3l3VDNEZGhib2xXT3RoKzNDK01YWXpxYWkvbXpkd09yN3NKeTJLVFVleU0wUDZEdWpnVU5Iem1scFZYU0ViTmhzYkcxdWN3UTkyWVR2dlh2LzQxUm93WUlZS2xiYWdieFJHWCsveXpUL0hNMDA5aDU0NGRzajArbTdrTndzOU1vbUczTzBRb1RUWGI0L09lejNGdWkrTzMzM3dUcjczOGtvVEJkYlFJNG5Hd0RSRGJBdkZ6WTZNSHYvM3RHYmovd1Q4Q3phYXUwZUtwS04wZTJ5MDNuWDlMOExPaWRDMU01VmRYVzRmNzcva1hycjdxVVd6ZFZpQUdXM2g0bUlST1hIWHRkYWFDSGRuNkJwS3c4dVhBOWo3MzNIT1BKRDVndzE1NmYxZzV1bHhPWkdWbW9HK2ZIT2s0bFJWWlIxV2Fpbkt3TUJRdHA3RU9tUTIxaUVtS3hKZ0o2U0lPZWdPOC9jSWo3R2h1Q1VGNVlTM0NqUmhrMnlBbWlOQ3d1SzZMSlZqWVlUUmZKdGx0ZGpTNjNhM1R0MjdkaXM4Ly8xeTg3MzJNUUltUGoyOTlUblBNWlFZUEhvTHBSODFBWFYwZHRtL2JKdk1vYnF6bmVHaW9UY1JTbjc1OThadExMcFZRWjB0TWNUNUQ0aGJNbXljQ0tpWTJWc1JWUnlDaXA3NGVwY0dRUGJZRG1qRmpOQjc5KzUvZ0NuT1lFOUE2UTFGNkFpcUNsSzRIclQ5VG9TNVp1QWFYWG53dlhuamhJL2hOeGNlMlA0T0hEc1ZWMTF5SE0zLzZNOGtZeEFxU3NOS2kwR0VIcDA4KytTUWVlZVFSYk4rK1hTcEZodnF3d2t4SlRzS0FmdjJrL1kvMTFsRlJqalFNc3dsdjltTjRmUVdjSWMwWVBqN2RHSlZoeGxBTUx0QkxpSXAyb2FpZ0RyWjZEeHJzRGxRN1hPZ2xPckJidytjb242K3hzVEhTRm9qZktZYllzU2c5T0V1WExwVmtOQXhaR3pCZ2dEeW5MVEZFUVJNZEU0T2pqajRhV1ZuWjJMeDVFeXJMeXhGcXRzZG5PcmZGNFllbi94akRSNDRVMFdQQitmNG1QNVlzWGl3ZHM3S2ZJQXFvUTBXMmErcVZvb0lDT1g2MkEwcE5UY0F6ejl5QW5INlptZ2hCVVhvUUtvS1Vyb1VSTFI2M0I0Lzk3Vlg4M3gvK2lnMGIySGRQaUtsQVhUamp6Si9nNnV1dXg2REJRNlJ5c2tRTWhRNHJWWWErM1hYWFhaZzllM1pyeFV6aVRPWGNyMTlmcEtXbXlyTFdlb3JTRlJBdmtLY1dhWTExU01xTXhlRGhTYWFNQm1mMkloek9VTEFicEZKNmc5Q01RbGVrZW9PNkVYeXVVb1RFeDhkSittdytvejBlcnp5SG1ieGd6cHc1MkxScGsyU1FTMHRMMjBQa2tFRkRobURhOUtOUVhWMHRZb2pUK2JLS3ovWWhRNGRpeUpDaHJWNGdDNFpHTDF5d1FMWlBUeERENFRxQ3N1Sml5UWhIekdIaWdiLzhIaWQ4YjdyMkI2UW9QUXdWUVVyWGdEV04zWWxORzdianQ1ZmVqMy84NDIydzN4OFlNNGlkNmwxejNaL3hrNS90NmYxaEJjbEtsLzM4UFBEQUEvajN2Ly9kbWltSUZTakQ1ckt6c3BDVG5TMXZJYTNLVmxHNkNpeVJUbE11aDlWWHdwUlFEQnVYaHRoWXRtc0l6TzlkaENBaXlvbmlnanFFTnJoUjUzQ2gxandUVkFSMVAvaThUVXhJUUpnclROb0tVYnhROURCRWJ1Yk1tZUs1eWMzTmxaQmtpaHcrbTdrTUU5Vk1uekVEcWFtcFdMZHVyWVF5VTBReFNVSlNVakxTallEaTkrYVdnRHptT25Obnp4Ymh4SFpCSEE0RkhtTzFxVU1xZy8wQmVUdytYSFRSRDNEbFZlY0cyZ0VwaXRLalVCR2tISG5vc1RFVnppc3ZmWXhMTHJvWGl4ZXZONU1DSGVGOS80Yy94TFhYL3hsRGh3M2J3L3REOGNPVXBhKy8vcnEwL1ZtOWVyVjRlYmdPQjZaYTdkK3ZMK0ppNDJSNVJlbUtXQm5oc2hwcWtKQWFpVUhEazN1MTBlOTBoaHJEc3hrVlJYV3doN2FJTjBoRlVQZUVJb0llSWJZRklneVJJM3lPTDE2OFdOcHRKaWNuSXljblI1YmxzOTFxS3pSOHhFaE1tRGdSQlFVRklvQThIZytXTFYyS2twSmlKQ1FrR3JFVUNIM2p0dWJNbWlVaWlOOFpXbmV3Y0w5dUk4NUtDZ3ZSWW83RDQvVmoyclNSZVBTeHF4RVc3bUpEcHVDU2lxTDBGRlFFS1VjV3V3TVY1Vlc0OGZvbmNNY2R6NkdxcXRaVVJpMUlTVTNGSHkrL0VyLzgxYThSRVJINXRiWS9GRDMzM25zdlhudnROYmhONWNvS2tFUkZSYUpmbjc2Uzlwb05kZFg3bzNSbDJPWmxZR01Wb3B0ODZHOEVVRkpTaExHMWVtK1psZnZiWlVQK3JscllmWDZVT2NQaENiV3JFT3FtOFBuTGwxUHg4YkVpaU9qZDU4c3JlblBZZnBOZW9iS3lNZ3djT0ZEYUU3WDFDaVVucDJERzBjZkk4Mzc5dW5VaVVKaEZidEdDQlNLTW1PUW1QRHdDWDgyZEl4NGp0a0ZpU0J6TDBJSENkYmpQWWlPQXZFWnc4UjVrZjBEUFBIc0QrdlRQQnByVUM2UW9QUkZOa2EwY0dWaFIyWnhZdG1nMXJyenlZY3lmdjlaVWRvRlUxZXhGL05MZi9oNjVnd1pKaGRuVys4TTNncSsrK2lxZWUrNjUxcmQvbk05eHVoRk9hUlEvd1RaQ2l0S1ZZYWtPYjI3QzFLcENSTHRDY2RTSi9ZeFJGeWpQdlJyemJGZzRaeGZLZGxWamMxUThOa2JHYWJyc0hrQ28rVjJaNEtha3RCU0ZoVVh3bUdjN29UZW5mLy8rdVBqaWkzSGNjY2ZKTkFvU1FxOCtuK2RmeloyTHZ6MzBJTFp0MnliUGVzNW4rNS8wdEhRam9rcWxYcUFJeXN6T1JrUms1QUhmUXhSQlRJWE5sTmlFMjMva2tTdHczZ1duYTM5QWl0S0RVVStRY3ZpeE0yRkJDSjUvOWgxY2V1bDkyTFFwejFSMG9mTEdqejJILy9IS1B5RWxMVTBFRUdFRnhiWkFiRlI3OTkxM1N3Z2NLMDcySDhIS2poMmRNdlF0T1RsSmx1MzFScVRTTFdCQ2hGUnZneVJFU00yS1FYYS9PTzBrMUJCcW83RU1GT1hWd0h4RXZpc3FPRWZwenJCazgva2NFeFBJSWtmdlBrUGs2QldxcUtqQXJGbXpVR29FMHVEQmc2VnRFSVVJbitWOG9kVzNiMThjTmVOb1ZGUldZTXZtemJLT21ZbnE2aXFaYnozM09UMHk2c0RLQzlldHE2MlZkTmo4ekhaQTU1MTNDcTc3ODYvTi9haVo0QlNsSjZNaVNEbThNUFZ0VlMydXUvcFIzSFhYODlJQkhVeEZrNW1WSlpuZmZuem1UOEVPOHBxQzRXOVdOcmUzM25wTE1yK3RYYnUyTmZUTjRiQkw0Z1AyK1JNZXhwVEM2djFSdWc4VVFYMGFheEh2OTZEZjRDUWtKSWFqV1VXUUdLSTJleWdLakFnSzhUVkpTSnhiUStKNkRIeWU4eG5PcmdyQ1hDNUpuTUJuTjZjenpIbkJnZ1ZJVEV5VWROb3NDNXhIUWNUMlB1eFRLREl5RXF0V0xnKytDR01YQ0x0TGhyVWNQVWo3QTlmMWViMlNEcnZack92eCtqQng0aEE4L3NSMWlJZ0swM1pBaXRMRFVSR2tIRDdzTHF4YnZSa1hubjhYM256elN6QzlhWE56RTZhWml1M0dXMi9GbUxIajlnaC9vL2VIUFpFejh4dkQzNWhSeUJKRmZKTTRzSDgvSkpuS2tsanJLRXAzZ0tYVlljcHMvOFpxUk5xQjNGR3BjRG9DS2QxN083eVZuUzQ3U29ycTRhMXhvOW9aaG1xSFUvc002b0d3blJERlVKT3BCeG9hZDN1RnZ2enlTd2wzSGpac21DeERjVU14UkhFemR0dzREQm84R0d2WHJrWjVlYm5VQ1lTQ2hzdHhHd3lKMjErS1RSM2pibWd3NjdZWThSV0RaNTc1TXdZTTZxdnRnQlNsRjZBaVNPbDgrRmJPNXNDN2I4M0VCZWZmaVZXcnRwaUtLNURlK3V4Zm5Jc3IvblFWa3BLU1dzUGZXTkZ4SHZ1VnVOV0lvL256NTdkNmYxamhaV1ZtaVBlSElrbkZqOUpkY2JVMG9YOTlOYUpqd3pBZ2x4MzRxcS9EZ3RraGEycDlxQ3d4UXNobVI2a3pRajFCUFJBK3YvbE1weEFLRDNPaHZyNisxU3UwWXNVS0xGbXlCTm5aMlpKQmp0TTRVT2owN2RzUGt5ZFBSV0ZoSWJadjIycnVuVURucWl3alRHekFrRGhMSE8wTExsOWRXU21kc3hKdSs3Nzdmb3VUdjMrTTlnZWtLTDBFRlVGSzUySzN3ZTlyd2tNUC9BZC91dklSVkZYVm1jcUhiOXlTOEtkcnJzVlB6enBMUkE4ck5rS3h3MGF1VHovOU5CNSsrR0dKRWJmRVRyU3AyQVlPNkk5a0k1Z1VwVHZEVUxnRW53ZnA3Q0ExSXhxWjJiRUI5OUNSeHR4bjVnWU5mZ25BZXk4dzZmREpFQnFvVEpKWHNMMUtqaWN2VE5zRjlYUVk1dGErclJBenlORXJSR0UwZlBod2FUZHFoY2ZGR2VGMDFORkhneG5uMXE1WjNlb3A0dGpyODRrSGllVm9iM0I2WTBORElCMjJLZC9zMVBWWHZ6b1YxLzc1VjRGMlFQcHVUVkY2QlNxQ2xNN0Q3a0JWZVRXdXVQd2hJMmhlTVJNWTM5MkVJVU9HNEtaYmI4TzA2ZE1scmp0Z1pBV1NIMnpmdmgxMzNua24zbjc3YlpuT2lwRHowbEpUTWFCL1grMzBWT2tSc0grZ0ZHOGprandOSW9CUzA2UE12WEZreWpYM3luc3N4RzVIaU1NbGIrUWRMaWNjeHVEa1lIYzY0SU10NEtreTk1NHNMMnQySWp3ZU15cmNWV09NNGhZVWhrWENIeEo2R0dXWWNyamhjNTN0UE9rVjRyaXV2bDdLSmV1SWhRc1hTa2VyUTRjT2xmWkNGRG9jK05KczhwUXBNbTNWeXBWb01NS0dkUWJiK1RTWitYdExrc0J0c3MwcDJ3RnhPU1pDbURScEdCNS80bHBFUkdvN0lFWHBUYWdJVWpvSHV4TWIxMi9EaFJmY2lYZmZuUXVuMHk0TlQ0ODk3bmpjZU11dDZOdXYzeDdoYnd4ZFlKOFJESDlidFdwVnEvZUhvb2VaMzlMVDBtUTVGVUJLVDRDZW9DeDNIUkthdk1qc0Y0L1krUEFqVTdhTnNMQ2JlODBaRmk0cGgrM0crUFMxaElnaGFiY1owVUV2YllnTk5ydk4zSXRPaE5vZENEWHptTUNCeDl0Wm9rUzJhL1pmbUZjSFQ0TVhKYTVJVFk3UWk0aUpqa1pzVExSNGhGaFA4Tm0vWmNzV0NZMU9UMCtYbE5vc2Z4UkNaTVRJa1JnOFpJaXBPMWFpc2lMUVRvajlDbkVadGcraThDRWNjeDE2Z0JxTXlHcHFhallDS2s3YUFmVWYxRWZiQVNsS0wwTkZrTkt4c0xJeEFtak9sNHR4d2EvdnhOS2xHd01OdnMzMG41OTlqcVMvWm9kMlZ1ZW5yS3o0cHUvNTU1L0hRdzg5aEtxcUtnbDVZT1dWa0JDUGdhYXlZMHJWSTJJZ0trb253SkxNRkFqWjdscEVvd2taQXhNUUhjVjA3ekw3c0JIcWNDSXNJZ0kySTN4Q1FnTXBodTFtYkRQM2F0dm1TZnpNNlhKODVyUE4zTE5PcHpsZTg2V2x1Zk5TQ0R1TThDck9yMEY5dFFjbFlaRm9NQUtzeldFcFBSaVdSZFlEckFOWThPZ1ZvakJuc2dTR3g3SE9HR21FVDl2d3VPdytmVEJoNGlSczNiSVYrWGw1c3J5SElzcmprZVZDZ2g2aTBxSWlTWWxOdU82ZGQxNk1VMzk0ckxZRFVwUmVpSW9ncGVPZ0FMSTU4T2FybitDU2krOUZYbDZwcVloQ3hORDYzZS8vZ0YvKytueDVvMmUxLzJIRnhON0M3NzMzWHVrQWxSVWY1M1BJeXNoQW41d2NDWGRRQWFUME5Pd3R6Y2d4SWlnaUZPZzdPQW5oWWJhQXlEZ3NoTUFSSGc1bldKaThHVGRTSmloOEFoSWpPR3JGK3NycGdXWE1nWnIvOUJxRkdrSGs5L2xsR3gwTncrL0tTdXBSVTlHSTByQUkxTm8xUTF4dncyYnFBdllaeEJCTkNpR0tGZzVNbUxCanh3NFJRbXhIeERxRkE4UGlwazgvQ3VVVkZkaTBjWU9VVjNxUzZtcHFaS2d5MHltTVdPNTlwdHdlYzh3NDNISFhKYkN6UXlxdFpoU2wxNkYxaXRJeG1NcUt3K04vZXhrWFhYUXZLaXRyVFVYVGdxU2taUHo1eHB0eDVrOS9KcFVVS3pEQ2NMYzFhOWJnOHNzdngwY2ZmU1J2N1dodU1meHRVTzVBWkdWbFNrV2xBa2pwaWRoTXVYYVorOEZtRFAxSUVVQ0hyNXc3alFCaVd4L3VrbDRlUy96c0wxeWVBb1VoY1hhR3lURWRjU2p2MzA0UVFyWlFVMG1aL1JqUnFQUStlRjl3WVBiUUlZTUhHVUVVSTlNWlFmRHBwNS9paWl1dXdOS2xTNlUrQ1FnYkgyS01LTHJtdXV0eDdubS9hcTFEV084dzRRN0hnV2tVOVNFNC8veFRFUllSQmNuQ29TaEtyME5Ga0hMb0dFUEY1Mi9DYlRjL2hldXVlMHhDM1NoNDJPN25qcnZ2eGduZitZNjhqV05seElxSEhxQ1BQLzRZVjE1NUpkYXZYOS9hL2ljK0xoYURCK1dhY1Z5cldGS1Vua2NJSE1hb2Q1Z3k3Z3AzaUJBNkhEQ2xnYzBWQnB2VElUYWYvUkNmL2d5Um8rNWh1bnRYUkxnNXJZNnVUb3o0Q1dPYTQ4TnpmWlN1Qyt1RENDUGVCK2ZtU3Z0UXF4N1p0R2tUcnI3NmFyejU1cHNpakNUU3dOUS8vSHp4cFpmaEQ1ZGZJY3V4UHVJNkZ0eGVXbG9peG80ZFpJcFo1NFYwS29yU3RWRVJwQndhZGhzYUc3eTQ0di8raXZ2di80OVVOSDZmRDZOSGo4SGQ5LzBGSTBlTmh0dnRsa1hwN2FIWWVmYlpaeVVCQWp2RnMvci95Y2hJUis3QUFRZ1BDMU1CcFBSb1dvd3RGdDdzTng5YTRJeGlXNFhBbStuT2hra05YR0Y4NFhEb0FzaUNkaVczeDN1YkhxYU9KdFR4elgyOUtMMEgxaDBzWit3anJsL2ZQaUowV0gvVTF0WktTUFhqano4dUw5dTRET3NRQ3A4Zm4va1RYSGZEallGMnFLWmVzbWhwYVVaNHVCT1JrU3l6V3Q4b1NtOUZSWkJ5OEpoS3FLcWlCdWYvNmpZamJONlhOOElNUjVoeDdMRzQvZTU3cElNN0t3TWNLeXltTC8zTFgvNkN4eDRMZUl0WVdkbk4wTDl2WC9USnptNFZTWXJTMHdrekJoclZRMFNrUTBMTE9oMmpWaHl1TVBFQTJUcjRxUjkwQ01GbURGS20yZTVJbW4zNmxsN1pEZXNIRHFrcEtSSTJ6WmRtZlBIR2FjODg4d3p1dU9NT1ZGWld0cllsWlgxMDRrbmZ4YTIzM1lHMGpJelcrb2gxVFVGQk9kYXYzMm51RFJYYWl0SmJVUkdrSEJ6RzJDa3Jyc0JGRjk2TnQ5K2ViU29kdTd4NU8vblVVM0hEVGJkSUExVldRSVFWVWtsSkNXNjQ0UWE4L3ZycklvaElPTU1iQnVVaUpTVzV0WEpUbEo0T1N6azlRY1owUTJSNHNQK2R6aWJVQmp1ek5KcDlkc2JlckZPd09aeHlmaDFEQ1B4dVBrUDB1YURzQ1QwOXNURXgwazRvTGpaV3ByR2VZWmoxTmRkY2cyM2J0a2tZSEdGYm9FbFRwdUQyTysvR3dOeGN5UlpINGRUUTRNWS8vL2t1bXBrV215NU5SVkY2SFNxQ2xBUEg3c0N1N1lYNCtWazM0UDMzdjRMTDVZRFA3OE9QVHY4eHJyMytCdW41MjBxQnpZcG84K2JOdU9xcXF6Qm56aHo1VHJIRGRqOURqQUNLam83VzhEZWxWMEZ6Szl3WVhqWmJLTUlpSEh5OUhaalJpYkREVTk1bXpBTFhHWENydksrWk1ZNFp2VG9NYzJtYXpkYlp1YXlpdElYMUJ0dVREakwxU0dwcWlreWpFRnF4WWdYKzlLYy9TUVk1SzJFQ2hkRHdFU053NXozM1lzaXdZZWE3Mjh4ejRxMjN2c1N6VDcxTjlTN3JLNHJTdTlBVTJjcUJJUUtvQU9mOThsYk1tN2RhQkZDTHFZeVlpZWZTMy81TytoQmhwNmlFRmREaXhZdkZBOFRldnEwM2MybXBxZWpmdjE5cnlJS2k5QlpZMmgybXpPYzBNajIyR1E5S1FrUzR2Vk4xRUgwL05uTXZPdGdReUdpSnpwTVRnYXh4Ym04VFFqb2dtMXVvTFFRN3QxYWl1dHFMZ3ZBb05CaERWYVdRMGg0bVErQkxOWXFkMnRvNitjNys1dWJPbll1MHREUWprZ2FKWU9LTHVmajRCRXlaT2czYnRtM0Z6aDA3SkN4dTFxemxHSktiaVVIRGM4M05vaS9rRktVM29TSkkyWCtDQXVpWDU5NktoUXZYSWl5TWI1ZWJjZjZGRitIQ2l5NldTb2pmT2FZQVlnclQyMjY3RGFXbHBTSjRRa05Da1oyZGlaenNMRW16cXdKSTZYMkV3Tm5TaEw2Tk5ZaHcySkE3TENuUVIwa253bnVOcWVmWnZNYlJ5YUYzZm5OUDg2V0lzVGpOcVI3YXZ2aDAyTEcxQ25WMVJnU0ZSYVBSWmxjUnBPd1ZsZ3QycWgxbTZwM3FtaHFwZzVpUWgwS0lrUWtqUm95UTVSaXl6U1FKazZkTXhaWXRtN0Z6NXc0enJSbWZmYllFYVNreEdEbG1xQW9oUmVsRnFBaFM5ZzhqZ0hadUs4Q3Z6cU1BV2lPaEJFMU5MVGovTjcvQnI4Ni9RTVFQUlEwckh3cWUxMTU3RFE4ODhJQXhZT29DQ1JEc2R2VHYxMGNhdEtyNFVYb3I5TXBFTjNuUnA2RVdVYkZoNkRjd3prenRaQkZreElQRDNLOHQ1dDdzVEEzRXU5cG43RWUyQ21KN1FENExEaGF1NnZPM1lNZVdLalM0L2NnTGo0RW4xS1lpU1BsR29xSWlSZlRVMU5TSzRPRXdmLzU4cVlOR2p4NHRaWkxUSXN3eWs0d1EyckY5dXdnaGo4ZHZoTkJpWktURlk5UllGVUtLMGx0UUVhUjhPeFJBMi9PTkFMb05DeGFzRlFFVThBQmRLQUtJb29ZRHd4QTR2UFRTUzNqa2tVY2tEcHVWRHQ5QzV3NFlnSVNFZUJWQVNvK0M1WHRmQSsrRjl0UE1SS1I0RzVIY1dJLzR6QmhrWkFVNmYreE1mQ0doQ0RQM2JFZG5oV3NQNyt3bTg4ZG1ERWltSTVielBVaTRxc2ZUakoyYks5RG9BM1pFeEtDSjF6QTRYMUgyQnVzWEp0eUppWTVHWFgxOXF4aGZ1SENoWkNlZE9IR2lDQ0pMQ00wNCtoaVVGQmRqODZhTjhsSlBoWkNpOUM1VUJDbmZqTjJPSGRzSzhPdFdBUlFJZ2Z2MUJic0ZFTDliQnQ5VFR6MkZKNTU0UXFhSG1HbFJVVkZHQVBYWEJBaEt0OEVTTEJ3WVNzWnkzSGFhUlRQTGZsTXpta3k1dHQ0Nk13VXZ3M0E0cnEyclEzMURJK3JxNmxGZFZXMisxNkt5dWdiOWZBMUlDbWxHWnA4NEpLVkVkdktMQVhNZjJoeHdPQjNtMklPVE9vbU9GRUZzVytScDhHSEh4Z3E0allqYmJrUlFaM3ZNbEo0Qjd5ZUdZOGRFUjVuN3I4SGNpejZwbjFhdVhJbDZJNHpHalJzbjBRcThYOWxPbFpuaktJUTJCWVhRNTU4dlJucHFnZ29oUmVrRmhMVDQ1blJtRGF4MFo0d0FLaSt0eE05L2RnUG16bDFsS2d3MjRHNHg0dWRDSTRMMkxvRFlWd08vMCtKaUN0TUIvZnBLaGRTNWhwNmk3Qjl0RGZPMm45bU9oYUpHeWpRSEkyNzhmaDk4ZnI4eDZNM1E1SWZQakp1Ym04ejBnT0R4QjRVUEU0RllRcWh0T2JjKzd4NGJnV0RHNTJiRW9YK0VDMk9tWnlFeksxb01yODZDK3c2UGlJQW54SVl3ZXloc25SZ1B4ejZJUE9aY0hFMCtOQnJqODFCRlVIbHBBNzc2WkNzcVhlRllFSnVxRWtnNUlGait2RWFNYjlteUZWWFYxWUh2WGk5T09lVVVTYU5OanhIdldYcUcrT0xpL252dndjY2YvQThob2VaZUNYUGh3UWQvajNQT084MG9lNSs1a1lJYlZSU2xSNkVpU05rN2Roc3F5cXB4OFcvdXhnY2Z6RE1DS09BQm92ZUhBK0YzVmlDc1dKNSsrbW04OE1JTHJZWlBmSHc4QnZidkoyMkIyaHFHaXRMWldHWFFHclA4Y1dCNTVjQXNVWHc3N1BWNUpWeUdvc1lubjQzUU1mTTRqY1lSTFI4V1hXdDlHYmhkMmVyZTRUSVc4aW40bmNmQzlrQ0pUanN1eUloSFhJUURVMDdvaTlqb3puOUJFQjRaQVhkekNNSWN0azRWUVR3Tm4xRkNMZVphZWhzYlc2Ly93Y0RNY050MzFHTFZuQjBvaklqQ2lxZ2tGVUhLQWNNeXlQdDU2L2J0cUtpb2xPL2ZKSVR1dlAxV2ZQN0pwNUxxUFN6TWlTZWV1QVkvT3ZNa3dPOE9ibEZSbEo2RWlpRGw2NWdLb2JIQmkwc3V1Z3V2dnZxNVZBWTBITS84NlUveCt6OWVib3lSUUJZNGVueFl3VHowMEVPU0NNSHFBeWc1T1FsOWMvb1lBV1RyZEFOUDZaMVlCclkxWmprVFQ0NHBsM3o3UzBOSGhJN1hFeHp6dXhuTXZKWVdpcUdBS0dwZlB0c2E3cHhuemVlWTg2eEJ2SjBHZm1ab0RRY0tmdXV6MHd5YzUzS0Z5WEo4aVdCenVwRGtyc1BrMmxMRUowZGkydkY5elRJeXU5T2dkOFlSRVdGRWhRME9JeXdZM3RlWmNIOVZOWFdTQWU5UW9BaGF1NlljVzVZWFltdFVIRFpHeEp1bmpqNUxsQU9IOXlHRnp0WnQyMUZXWGk3ZitTdzQ5ZFJUY2ZYVlY3Y0tJZDYvbFpVVnVQMldtN0ZnL254emo5dVFrQkNEZi96aldweDQ4blFqaEx6QkxTcUswbE5RRWFUc1NXZ0kvTVordWZyS2g4M0QvMjBKZ2FNQStzR1BUc2YvWFg2RkdIanRCZERycjc4dTAwbUtFVUQ5K3RLNDB4VFl5cUhEY21TTkErV0p3Z1JTOWp3VU5SNnZHWHZnZHB2QjQ1RmtIRlo0V251UlkyMkx0QlUzaFBQYURoVDBUT2poTXVQV3p5NlgrZXlTejB6RjYzU1o2VWJrOEY2d2hwQVFqcTJrQ0F6cllnQmNnR1l6TFduN1JrUnQyNEFCb3pJd1lsU1NpTEhPaE40blIxUTB3dTJIUjBMd2RDcXJhK0hDb2JXbHNCa1J0SFIrUHZLM1ZHSjFUQkoyaGtjanRNMXZxU2dIQXUvcC9SVkNGUlhsdU9QV1cwUUk4WDVPVEl6Rml5L2VpbWxIanpkQ3lCUGNvcUlvUFFFVlFjcHVhQ1BhN0xqbmptZHgxMTNQUzRnQTIwVWNlOXp4dU9tV1c0M1I1NUtLZ2hVSWpUd0tvUC84NXo5aUpKTGs1R1QwNjVNajgxUUFLUWVLSlVDSVZYNUU3QmhoNHpZR2k4ZnRSbU5qSXhxTjRHSDRHdnYzWUhsc0syVGF3dW50NTNGTVE0ZEdqeVZtT0k2SWlFUmtSSVJNNTBCUmI3UGJZRGYzQThzejF5SFc5cXd4bFlYWlMrQnpHMXJudDhWTXlseTNCT0hWRlJnL293OHljMkxrSERvVEduRmhNZEZ5YTNkaUpKeHMzKzFqZUd3SWFvd0ljb2JzNWZ3UEFQNWNYODNjZ2ZLaU9peUxUME9KSzBMYVUzM3QraXZLZnNKN2YyOUM2TFRUVHBQUU9OWmpmSEVpUXNqTXYvYnFQMkgxcWxWeUQvWHJsNEVYWHJnRm84WU5WWStRb3ZRZ1ZBUXB1N0c3OE94VGIrQ0tLeDZScnpRMHAweWRpbHR2dnhOUjBXekF2VnNBL2ZPZi81UkJCSTlaVmp4QWZmcW9BRkwyQzVZanNjbk5tT1dGQXcwU3k2UERkTFlOUnZCNHpXY3JBWUZWcnJpdWhUV05ZMnM2eC9UYWhGUGtHRUVUWVlhb3FHaEVSa2JJbU5NcGNtanNjTnkyekZwajg2RlYyclJPT3dUWVI0L1QzWUNzMVFzUTRRakI5SlA2SXlLTTRhTEJCVG9Bbm43Nzdkbk1PYm9pSTlIVVl2WWZ1amU1MWpId3lqZjZBYWRSS3U2Nk92SEdIU3c4ajBaUEUrWVpFVlJSMFlnMzYvMm9jWVFoS3NJSVZ4YzljZ0h2WEdEWjNSN25qdmlkbEo0TnkwdFRzeEZDVy9jVVF1ZWNjdzUrLy92ZnkzY0tJVDRYZHU3WWdSdi9mQjAyYmR4b3BnR2pSdy9FU3kvZmdSd2ppT0EzaFYxUmxHNlBpaUFsZ0JGQUg3MC9DK2VkZDdzeFJMMW84dnN3ZFBodzNIblB2VWhOVFpPUU9GWVFISmdCam9rUWFEeVNsT1JrOU8rbklYREt2ckhLRG1FWjhWaGhiSTF1MU5iWG9iR2hVYncrYkxOREk0Ull5eE1wVldhOXR1V0xob3JsMGFIUWlZMk5GWkhEZE95Y3huWTVOSllwZHRvYnl1M0huVTJMdVZkaVNndVFzbUVGVXJMak1YbEdkc2ZzTzNpSm12MHRFc1pxTXlMRVpnOU9OTnR2c1J2eEVCVm1MZGFwVUdqeGxVaGpiVzNyYjNnd01KeXd1dHFEK1o5dlIwbTlGMC9uVjZLT0wyRE1QSHFuSFhienV4b2hGR2xFVVdSa2xDa0RnYkJGbG9lMlpleHcvYlpLOTRKbGhCN1lMVnUzb3J5aVFyNnpmcU1RK3QzdmZ0ZGFkaGo1c0c3dFd0eHczVFVvS2l3d3l6VGo2S1BINGovL3ZRM3hTYkZHQ0IxYXV6ZEZVWTQ4S29JVUk0Q2NXTGxzSFg1eTVwOVJXRmhtSnJRZ016TUxkOTkzUHdZTXpCV1BFQ3NLR3BULy92ZS84ZkRERHdjTVM3TmtRbHdjQmc3b0w4YUpHaDBLc1F4UmEwd0RnKzEzR28zZ3FaTytjK3BGQlBFTjdGNEZUenNEbG1GcDRXR0JNTFVvWS9UR21USVhad1FQT3p0a09Kc3J6Q1dHc1lXMWJ2dnRIRWtvZ2pLTUFBb3ZLY0NJS1RrWWtCc3ZhYmdQQ1hQSm1ud3RhRENDb2JuUkIyNk9IYUtHdXV3SWp6WGl6eFZxUGtjZ3dsd2YzdE9kRFg5QnBzajJHQkYwS0MyUW1CU2hyTGdlQ3o3ZmdWMm1uUHdqenhpcVpucjdjbVg5dG5iejdPR3ppVVpybENrVFVWR0JjbUVKWU5LMlRDZ0toVGF6UVc3Y3ZOa0k3aG9wVS9RMlgzYlpaZmpsTDMvWjZubW1SM25Sb29XNDhicHJVVnRUQTYrdkNXZWVlUnllZlBwNjgweHlRbHhFaXFKMFcxUUU5WGFNa1ZCYVZJNGZuMzRObGk3ZENJZkRodWpvR054KzE5MllNSEdpR0txc0lHaFF2UExLSzlJT2lCVUVvVEdhTzJDQTJZUUtvTjVNZStPVTNoeTI0MkZJVzYweGlCc2FHa1gwK1B3K21XOFdGS09Xc056d24yVXpCOExZQW9JbklTSEJsTEZZeEpqeUdCWk9iMDlFcTFGTFpOMWd1ZXZLNVkraGNIYWZCMW1yRnlHODJZT3BKL1EzNStVeTl0TWhITE81Z0g1dk0rcEs2dEhpYXc1Y1QvNEpickxGR0htdUdCZmlNK0xGYTlKazl0V1piWUs0MjVZV1kxajZtK0NwcnhPUDBNRWk2YkczMTJMbG5PMG9pVTNBVnlFUnFLNnNrTExVNkhhTDk3Q3BKWERPVXVhQzVja3FBNXptY05qTk04dUZpSWh3UkVkRklUSWlVc0xvNkMwaTNhSGNLSjBMeXdtOXp4czNiMEdORVRqV3RLdXV1Z3BubkhHRzFIMHNIL1FxZi9iSko3anRscHNDM21xdkg1ZGZmaFp1di92U1FMSU9MVU9LMG0xUkVkU2JDUTAxQm9VSEY1eC9KOTU4ODB0akpEakVvM1B0OVRmZzVGTlBGVU9XVUFCOSt1bW51UFhXVzZWaVlCZ2MzN2dPeWgwb1lTaE1UYXowTG1nc2lBRnFZSDg3RkRuMDh0VFcxa2xiSHBZZFN5eGJ5eEVhRlpiaHlYSkZ3Uk1WSFlYRWhFUVIxVFJZbzh4QU1TUnJjVjJ6ZUxNeGVydXJ3VW92VUZSNU1kTFdMVU5pZWd5bUh0ZW5Rd3lubXBJR05EY1lZYm43OHU0QlgxSTdZc0tSMGljUklYYWJXWXk1NGpvSDZqbUd3NFg0dllHT1VvUFREd2FLb0ZYTFNyRnRkU0VxQnd4RlZkWUFVMUUxaXdGYVp3UldRMzBES3FzcVVWRlJJWjFnc244WERud09XU25BclRKbmxSaysxNlNObUJub0tXSTU0K2M5UkpFWnVtY0pVdzRXMW1VVTFoczNiWktYTmZSTTh3WE1UVGZkaEJOT09HR1BPdkRsLy80SGYzdmtZU25iZklGeDk5Mlg0TEkvL0Z3VEpTaEtOMFpGVUcrRlQzS2JIYmZkK0EvY2QvK0w1aUVmU0lYOW00c3ZrYzVRYVhBUUdxTUxGaXpBOWRkZkwyOWlXV213TiszQnVibUlpSWlRU2tQcCtZam9DWHlRY2tJeFhGZFhqNXJhR3RRYm81ZWhicGJBYVN0NldENDRqUjRjR3AyUlJqd25KaVFnTVRGUlBJN1JSZ0N4c1R2aGV0WTJPUFFVV2tKQ2tiNXBKU0tLOHpGOFVqWUdEbVlvM0NHY243bThUZDVtMUJiV2ZhdVlZb2ljTTlLRjVMNkpzTG1Nd1crVzMvM3JkQ3pjc25ocDNJMVNUZzZXa05BUXpKKzVBNlg1MVNnYU5nNTFpYWtJQ1Q1bitQeHBLM0JZRnZsYzRwdjhpc29LbEpYVFkxUWpvb2poVGx4VXltNmJkYXp2TkhiWmxpd21PbHFFT0Yvb3RBMmY2MGxsVU5rM0xGTjhobTNZdUZGZTV2RGxEYjNROTl4ekQ4YU1HZE1hRFVFaC9iZUgvb3FYWC9xdldjZG1ubWRPUFBmY0RmamVhY2NZSWFTcHN4V2xPNklpcUxkaWQrR05WejdDaFJmZUxaVTlSYy8zZi9CRFhIWGQ5ZkkybGNZcjMzNnRYNzllK2xFb0tpcHFiWlE4S0hjQVltSmlWQUQxY0N4amtiOHpqYzM2K25wVTE5UUczc1kzTkxiR3pYTVowdFp3Wk5taGdJNlBpemVDSndFSjhRbVN1SURDMlRKa3JlV3RkWG9pRElWemVCcVJ0WG9od2tPYU1PMDcvUkVkNDBETElkdzZ2TnoxOVUzd2xOWWIyZkh0MTQ1dnJSMFJMcVQwUzBLb2s1NlBqaGRDVm1SZmZYMGpRc1FnUExnOThOeThmbUR1cDF0UlhldEg0WWdKY0VkRW00cHEzK2Zadmp4UkFGVldWYUhhREtWbFplSTFZbXAxR3JQRUt0ZUV5L096ZUlxa3pWa2tZbU9pRVJrVkpTRjFvVWJBOXZReXFnVEtFSVgwaGsyYjVWbkhvVStmUG5qZ2dRZGtiRVZBc0o1a0gwS2ZmL2FKS1RjMlpHUWs0NDAzNzhhd2tibEdDQVhEZlJWRjZUYW9DT3FOR0NHemN1bDZuSG5tOVNndXJqQkdVaFBHamh1SE8rKzVUOFFOalZ1R2lSUVVGT0JQZi9vVE5tL2VMTjlwTEF6bzN3OUppWWtxZ0hvb2xvSElNc0Mzb3RVMTFhaXRxeE92RHcwQitkMjVUSEI1cXh5d2ZOQ0lwSWNuT1RGSjNxU3lMRkVJMFhnZ1hMYTNHWk1NaFlzdDNvWGtqYXVSMWpjQkU0L0tNZ0xvMEs2QnVmeG9NQ0xJdlo4aWlQQm5za2U1a05vdkdhRU8yemVLaW9QQjJ4d0NlMGd6R2swNWFRbUdRUjRNYkxCZVZlWEJ2TSsyb2lFMERQa2pKNkxKN3FSYUNTN3g3YkQ4dGkxek5GeXJxNnNsRTFoWmVSbkt5OHVsdlpybDdiYVdEZXpDaUNLMnAzSUdraXpFR0VIRU5tbHNUMFNocElLbzU4Snl3TFRaVzdadU0rV0dMd2E5R0Q5K1BPNjc3ejRKMGVVemtaN0MwcElTWEhmTlZWaS9kcTJJLzhtVGgrTzFOKzVHZktKbWpGT1U3b2J0bHB2T3Z5WDRXZWtObUlxOHFxSWFGMTU0RjlhdDJ5WkdSMFpHSm02NS9RNmtwYWZMR3pCVzlud3J4alpBSzFhc2tMZjZyUGl6czdPUW1weXNSa0FQUTlwUm1JRUdJNDFEdmozUHp5OUF2aEhCbFpWVk1vMEdBREVtb0ZpTDFwdno5TFEwNUE0Y2lCSERoNXRoQlByMTdZZVVsQlFKZTJ0ck5QYldNc013cnFTZG0yRjNOMkxRNkRURXhybDQrUTRaR3owbTlWNytJUHNGZjJLLzF3aW5SaC9DbzhObzhYV29ONGpINHpkQ3l4OXNRM0d3VUlCVWxEVWliM001dkRGeHFFN05QaWpCMXJiTXNSeXlQQ1lucHlBckt3djkrdzh3ejdwTXhNWW53R0ZFdXNmdkUyRWErTWUyVFREVC9LZ3o1YjZ5cWxvTVk0YllNY01oRFdXSE1ZUnRUTVBYNGY0MDVVakM4c0sreFBnYlV6UlQ4T3phdFV2cXd1blRwNHU0NWpPU0h1MUJnNGRnM3J5dnpQM1VpSjA3UzFCWlhvMlR2anRWNmxORlVib1BLb0o2RS9JUUIyNzQ4K040ODgxWjBnNkliK3F2dnZZNmpCMC92dFhsejhyZy92dnZ4OHlaTTJVK0gveXBxU25JTVFaRWJ6Vm1leHJXMjIvK3RyVjE5U2d1S2NHdXZId1VGaFdqeWhoK2JCQnNHWkljYUFCUURDY2JFVXloTTJMWWNJd2FPUXI5Ky9VM1pTTlZzbStwNk5rVGhzS0YxMVVqUG04Ym9vMzRHVElxQmJiZ2RUOVVLQmE4M21ZMGV3UDlkKzBQdE0vOGJyYm5ha0pFYkxqWThCMWhzc2xQelczN205RGs4eDNTTm5sZWVmbjFxQ2lzUVgxeUdocmlFZy9KYThYZlFBYXpDWHFvYkUxK2hIdmRTRUlUK29VNU1EZ3FEQ01TWXpIWUdZcCs5aERraGp1UmFhYjNOZU5rbHdOeERodnNadDI2UmpjcWpURmNZZ1JSdVRHUVBXNlAvSlkwbEhrdjdlOXZvSFJ0V0U3WTF4aGYrckN0R1gvZmRldldTUmp2dUhIalpEb0h2akNrMTN2ZTNMbGNDOHRYYkVGeVVnekdUeDdGZ2hiWW1LSW9YUjROaCt0TjJGMTQ2WVgzY2VtbDk4bFg5dXJPUkFqbkJSTWhzQ0xuUS8rNTU1N0RZNDg5SnA5cHpMSlBGbWFDczR4Y3BYc1NlRXNaU0d6QUNyNnF1a2JlZVBJTk55dDJ5NUN6UkF4L2I0YUJKQ1VsSWMwSW5aVGtGUEgrV0JtMUtLQzBQT3diSmtSSTNiWVcwZms3TUhCME9vYVBTamJYdVdPdUYzOHFUMk1UNm92ckRsaDA4QkFpRXFPUmxCMHYzdy9WZkdkSUVCTldOeHR4NFRGaTRWQzJ4ekk2Lzh1ZEtNbXJRdkhRc2FoTlRHdE5pckMvVVBUd0FuRTl1OGVOc1BvYUdaejF0WEEybU90bGhGQUl5N3NwdTZGTXRVMFIwMGJJV01mdk15Zm1OOHMwbWNGdFBsY1lrVmRvUkdlQjI0YzhNOVNaODNhRWhVbGZhWW54Y1lnMGhuTGJlMGpwdnZEWnRtbkxWbFJXVnNwM0puVzU0NDQ3Y05SUlI4bkxRcXV1Zk9ySkovRGNNLzgwMzBNUkd4dUpWMSs5RTVPbmo2WGJWZFpURktWcm95S290MkIzWU1PYUxmakJENWprb0V3ZThzY2Nkenh1dnZVMk1XcjVuVjZmanovK0dMZmNjb3NZeFRRazJPbmdrRUdEalBFYnBoVjdONFNWTlFjS256cEpiRkNEcXNvcVNRdkwzOXd5MnZpWnNDd2t4TWNqT1NrWjZSa1ppRGNHSGcwQUx0Y2FNcVRsNE5zeDE4dmhia1RXbWtVSWd4L1RUdXlQbUJpbnVjNGRlKzNxU2h2aFoxaWNaYm52Snp5TTJMUll4S1RGbVZVUC9aZ29ndXJyR2c0dEtZSVoyTm5xM0UrMm9yYk9qL3dSaytDUnBBajdKNExZL3NvVVRqamREWWlvS2tka1ZTbGNkYlVJWldmUEluWm91TnJnQ0hjRXZPQjJ3T2t3MzUwT2hOak51c0Y3Z1RSN2ZSSSs2UEUxdzJ1T3lXZEVqOGZ0Tjl0bjJGOHo2czIwSW5hMldlL0JwZ1lQcXN3aGhrZUVJOW5jTzN4cHhKY0ZsbGRkNzVmdUI1OTNGRHZyTjI1RWZYMkRQQi9UMHRMd3lDT1BTS0lFdmpUazc4dnhiVGZmaEM5bWZzNjFNSHAwTHQ1ODYxNGtweWJBVktLQmpTbUswbVZSRWRRYk1BOXJkdkIyMWsvL2pJOCtXbUFNZ1JEazVQVEIvWDk5R0ptWm1mSWdwL0c3WWNNR1hIbmxsU2d0TFpXM1hLd0ljZ2NPRUtQWU1wS1ZyZzkvTnc3OHpaajZsZUZ0ZktOSjRkUFc0Mk9KSUlhNUpTVW1TVmhiaGhFKzdFUEZDb05VSSs3Z29FR2VtTGNWOGRzMklETTNHZU9tcEtPbGc3eEFGdndadlo1bTFORWJkQkRpaW5kMGZGWUNvcEtpUlR3Y25IU2h4eVNRRktHaHR0NEk1WU0zL09nRnFpaHZ4UHpQdDZIQkZZbTg0UlBSWWpOSzVWdktINjgxUFRzUnRWV0lMaXNRQVJRYVROUHRNR0luS3NxRnVQZ3dVNjVkQ0RPYkN6VkN5R1lMa2ZEQUpvVEM0VExmZVMyTnlObGJKNjlzNjlUa2F4SXhWRnZ2UjEyTkd6VjFQck84VjdMODFUVTFZN3ZIaXhXMWJteHVNTk5zTnNTYWV5Z3hJUjZ4TWJHU1ZNRzZINVh1QTBWT1RXMHQxbS9ZS0w4ZFE0VFpOb2lwcy9uTTVEVFdrNFdGaGJqeWozL0FycDA3VFYzYWpBc3ZQQTEvZmVSUHBreVpzcVRQVGtYcDBtaWJvSjRPTFJ1YkEzOTc2TDk0K3VsM2pOaGhPNkF3WEgzZG56RmkxQ2o0dkY0SmUyTGp6eHR2dkJGYnRteVJCM3lMcWQyek1yT1Fvb2tRdWdVMHNxeDJQbTZQRzJWbEZkaTVLMDhxYUlvZ245OHZ2Nk0xVU9SUTlBd1pOQmhqeDR6QjRNR0RrWjZlTGw0ZmJzY1NRTXJCWUVTQno0dms3UnRnYjJuQzhQSHBpSXh3bU9zWm5OMkIyT3ptQm04SmdiOHgwQ2ZPZ1ZKZjY0RWp6QWw3dUVNZUZRZXhDU01jUXVBekFxSHBFSk1pc055VkZEZWdZRnNGUEhGSnFFM09rSkMxZlNIaXg4eVBxaXhCeW80TjB2YktXVk1GaDdrbTdKUTJ4NGpQckt4WXBDZUZJejdhaVRCSHFGd3ZpcDltYzgxczVqZUpUQXhIbUpubmluTEM0K1U1K0FQYk5ydmw0RGZMVVNRNXpMSk1oaEFUSG9xa0JHWkJERWRzWExnUlZHYWJacmxFY3hXR1Jib3dNTUpsdHQyTS9Kb0dGRlZVbW51dlV0TEo4N2R4bU9lcTNUeHJsZTRCbjM5OEh2STNZOHAxMXBQYnQyK1haKzJVS1ZQa2hSS2ZrL0VKQ1VoTFRjT3NXVitZTzZFRnk1ZHZSdjkrYVJneFpvZ3BhT29OVXBTdWpJcWdubzdkZ2FVTFZ1TVAvL2NnZkQ0K3RKdndpMS8rRWovODhSa2lnQ3l2d0lNUFBvZ3Z2dmhDSHZwOHNMTnZsNzQ1T1RKUDZicFk0b2VOMHF1cnE1Q1hYeUFEMHdBem5NTVNNcTNDSnlVRlE0Y014ZWpSbzBVQU1aTWJwM08rQ3ArT0laQVdPdzlSeFFWSXpZbEQ3dURFVHIydWRtT2srL3hHM0hvWndocWN1Qjl3VVlxSXhub1BJcUtNK0hVRU9nbzlnRTJJMzhUb0JEVDUvR2p5SDJKU0JMUHkxazJWcUMydlIwMUdEdHhSc1hzVlFWYWJuL0NhU2lOKzFpTisxemJZNitzUkh1MUNkbTRTY29jbEc0RWZqUWdqZUJ3TWd6Tkh5YzNJc1hKc3R5RXlJUXpoOFM2RUdHRWpQakR6djlIYmpDYTNYN3hDaE00MWhzNUZwMFhDRWVrMFlzZ092Ni9aUERlYjRUQUxSWmp2aWZGaFNNbU1RYmdSUnB3WDVtL0drSEFuQmhwQjVEYnJGN3M5cUttckYwOXN0YnlNOEluM3dPbHd0TDYwVUxvdXZHK2pvaUlEN1NqcjZrUUlyVm16QnYzNjljUEFnUU5GQ0hIbzE3Ky9lSXFXTFZsaTFnckIwcVViY2NySmt4R2ZIRStYZTJCamlxSjBPVlFFOVdSTUpkdFExNGhMTHJrUEd6YnNOQS8wSm95Zk1BR1hYM21WUE13dHcvaU5OOTdBczg4KzI5cmduZkhzQXdjTWtNcGE2WHBZd29jR1hXTmpBNHFLU3lTVks4ZE1aMDB4UXpqbWI1cWNsSVFoUTRaZ3pKaXhSZ0FORWU4ZTIzcng5N2NHcGFNSWVJRlN0cTJIdmNXUEVSTXpFUm5aT1Y0Z0Myb0NSN2dkdmtaL0lPUXVhTVR2RDF5WGZadTRHM3lJaWdzTEpBZ0l6Tm92ZUY0VUVjM21uSnVOb1JqWTRNSEJzTE5OcTByZzhiV2dNcXMvL0U1elBDSmRka09CYWZkNmtMUnJTOERUVmx1RGlPZ3dEQmlSZ2lFalV4RnZ4RXFMdVE3TmJpUEltdlkwUHNXclkrWkhKVWZBSG1ZUGVJTVlzbVFPbVQxZk5iRnRsVGVRSUlZMG0zR2tFVGNoVHJ1RXZkSHI0elRYbVdLSEE1ZVMzOVg4aVlwd0lxTnZIR0xOdGh2ZFRYQjUvZUlaU2c5em9zd3NXMjBNWmIrUC9SWFZvS0s4UXRybmNYM2VuL3FjN2Ryd2Q0cU9qaFlSNUdWYk1WUE8xNjVkSzZGeGNYRnhyUytQaGcwZkxuMEg1ZWZuR2RGYmg3eGRwZmpoajQ2R2plM045aXpHaXFKMEVWUUU5V1JzRGp6eTBIL3gzSFB2bThyV1poN1k4Ymp4MWx1bHdUdmZYckVDNXNQOHpqdnZsTGRZTkt4cEFBem8xMWZhaGFoeDNMWFk3Zlh4bzZxNldsSmE1K1hueTJkT3N3UU5EZG40MkRnTXloMkVzYVBIWUxpcG5CbjZwc0tuODJuMUFwVUV2RUFEaHlSS1Fvbk9odTFwUXN3OXpyNkRBaWI4L3NOeTFXU01kcmN4M2lQaXd2K2Z2ZjhBa0N6THpnTGhMN3lQeUVqdktqUEx1eTdUM2RYZWQ4OElTU09FdkpEN0FhMWdXQ0UwZ2w4TFdzUXUvRDhzQ05BaWdTUUVLNFE4c0FocFI5TE1hQWJOYUh4M1QzdFQzbVZXZWh1UjRYM0VudSs4aU95czZqS1pHWkZabVZYMzYzNlZMMTY4ZU9hYWM4NTN6N25uYWxhN3Rmb29TRE40djN6ZVNqNndVZkQ1azRraXhpNHNvdUQyWTdsL1JBZHhWaURQeU9kaTZGdnY1ZmZoVzV5RFU4akp5T0V1bkhoMEFCMXRIbVJqZVZSejlFWXhwVHQvWS8yVXhjOTVPdjRPTHdKUjZRTnlIVnFsakNUa0tTUkhOVEZrTTh0RjJGZjFDMmI4OHNoMXEvTFhUYklrcU5nYzhBZ1I0aHloQ29sUS9SbzFZWEQwSW9WRGJnd2Q2SUEvN0VVeVdVQlVTT25Sb0VkUG1pNlVOVE9mZEQ1a2MzbkU0bkhOME1pKzYzSzZWQjViZ3h1YjMxNE0xZ2NPR2pMN1h5eStyUFZEeng3bnpqNzMzSE1yZGNZdzh6MTc5K0pyWC8yeWtLV0NEanoyZHJmaDRVZVBTU00wWVhFR0J0c1JoZ1RkcXhDbGV2cWRDL2pFSjM1UlI2ODR4K2ZIL3NiSDhlSkxIOUV3S1FwMXBrbG1KampHT1ZNQmMwU0xpMS8yOWZXSzRXQVU4WFlCbFN5UkU4T0ozcDVyRXhPWWs3KzVYRzdGWU9KZkxnZzVNanlDa3llTzQ4VHg0eGdjR05EMUxmaGRZelBZUERCTXkxWE0xNzFBRlR4d2FnREI0T1o2Z1ZiRDZSS0NESHFFU2pydlpUMGdFV0lHTkxIdEVZaDQxYnV6bGt2UW0wSXFWQ25rclFNYkJJbjczSFFhTTZNeDVLTWRTSFlQcklUQ3NWenRJcHM2SnErZ2MvUUM3SVVDT2dZaWVQQ0pRWXpzYlpON2w1Q2N5K281U240YWtKK1g1UzFjZm5wL2ZCcmFWbUVTQjN0dHBYeVV4QW5KS1dWS0tLY0xLNy9uclN0dUY5eEJ0NTdMalYvUmMxU1REeDYvRStWQ0ZWVWhQL3lOYnZKOVdZZ2tKOGYzRElUUVB4eUI3Q0luWkdpZng0MytnQmN4aHh2cGNrVnNZc3RyWm5tSEVsaUt4WFR1a05QaGhGdnVTL2xzc0gxQTJjbW9DZFpMWTM3UTZPZ28ydHZiTmJTNE1UK0k2d2U1WEc2OCtzckxVcjAydlB2dVpYenJOeitLOXU1MmFXd2JIeVF3TUREWUhCZ1NkQytDeWxVVTdVLzhyWCtGOTk2N0xBSzhpc2VlZUFKLzYyOS9vdjYxNVZINHRWLzdOWHp1YzU5VDRjN1V2ZUZRQ0h0MmorZzVCbmNYalRxaVltV0dJbnA4SmlZblZRRno1SmlnWW1Zb0RSY3dQWHJrcUNZNDJMdG5qMmFrNHU4YllSb0dXd1NwTDJhRW81ZWlmMDhIOWh4bzN4SXYwR29FMjhOaVlOZFF5dEtncDFtK2R0RFE1Ky9ZN2p4QmVnMVZsTndTZkRWNmNJcnFGVm0vQitwR1hMa1lReXFXUlhKZ2VHVStFRDFySkpZOVY4OGlORE9oM3ArREozcHg5TUZlRFRPc0NzdklMR1JoazNkZS9heGE3RTRIL08xZUJOcmtYZXdPK2Y0RDd3L0JVNVRFVmFySUx1V3U4d0p4anlHR3daRHp3MTR4K1pJZUliZlBqbnkyb3BuNUd2Zm0zNW84RTcxcWdaQWJmYnRDQ0FtcGpNWHpDQmZMZUtBOWd1aklIdFJDRVJSeU9SU0tVay95SC9zcE16a3V4ZU5JSlZONkQ1SWhFeXEzZmNBNjRxTFFSV25ybVV4R2o1MC9meDZuVHAzU3VaV1V0OXdPSGpxRU1TRklWNjllUVNxVnhlTGlNcjc5MjUvUnZtSmdZTEM5WUVqUXZRaW5HNy8zVzUvQ0wvM1NINGdTdGFNdEdzWFAvbS8vQ0QyOXZTcWttZjN0NjEvL3VxNTUwSUJMRElhOWUvZm9mQ0JqT044OU5NZ1BpUTVIaDhjbkpqQTlQYU5LdDFFdllocHFhTWJldlh0eDhzUkpISHZnQVozblEyOGV6ekgxdC9WZ2lCVVg1T3djdXlEOXk0RmpqL2JETDBiMGxsYUZHUG9ldjFmbnlHUnpaWlFMRy9BSXlaWkxGNVJzZURpL1JwNy9scGVnd1M4a29pS0dmSTJlalZ1ZmVWdVFPQlJMTlZ3NlBRL21kb2p0Mm9lS3k2MmswcE5KYWZpYmQybEJ5SXdmRHo0NWlNR1JObjB1K1lrU2xHSzJyQjRaUWlpSmtoOTN5S09aM3pqM2gxNHRoL3g3WTFsVTVObDVLQ3NFUmVjUTNmQTlQVWMxcjBmTzRSVStnSFdlSEhQWXBad2N5TW45ZWYwRzlIdDVIaWFyNEJ5aWNKdFhQVVBwZEJINXhTVDZLZ1gwanV4R3orR2ppSVRDS0pmS210R1IzZ1QrTkY4bzZtQ0hOZUJSVW5uTnplRHVnL0taaVJJNHQ0djFsVTZuUlQ1UDQvbm5uMStSdnlTdURJdjd5bGUraklMVTY4V0xFOWkvYnhCSGpoOFUxbTNDNGd3TXRoTU1DYnJYNEhCZ1puSU8vL09QL3lzc0w2ZVU5UHpWSC8yZjhORnYraVpkRDRodS9KZ1kxLy9rbi93VHpNM05xY0NtNEdib0ZDZlE4M3lEclFlVkt4ZHo1TndzaHJxTmpVOWdmbUZCNTFvUXJDT1NJNjduODhDUm8zam93WWN3TWpJaUN0bWF1MldJejEwRTYwN0t2M3YwSE56SkpQWWM2Y2JRY0VUNjB0YldpVU9JQXhjQlpUdnhDd25JaWRITnJHM3I4Z2p4Vkhuc3JCQWhUOENqWktoeCtFYlFpMklEdlI2Y0Q3VHhkN1U3YklndFpqRitNWVo4SUl6bDNpRlVIVTc0MGduMFhYb1hUaW5UenNFMlBDd0VLQnoxaWZGWjA3QTBraG9tTDNCN0hLaklYNGZIcWVtdWZWRXYzQUdYMWd0SkVzKzlzUWo0dENTdUpEKzU1WUtWSUdFVmVGMjd2TC9ONVlTTHY2OGZiMEFKbGZ6RXpzVlduZEp2aFFpdDloanhma1hoaFV3OVh1TGNJaUZML1lNaERZOWJua3ZDSDErRUl4aENhSGlQTHI3SnJJMlV6UXlKSzVXc1BrOGptNHNieCtKU0xpSVhhR1JiV2VYb09kSlRETzRDT0grTDBST2MwOFcreHFRMGtVZ0VEejc0NEVwWVhKZlVwMTFJOGpkZWZWV09WWEhod2pYOHBiLzRKSUtSSUlWNS9Vb0dCZ1ozRzRZRTNXc1E0K0dmL2ROZng1Lys2YXVxaUUrS1lQN2JuL2c3cW1BSkN1MS8vKy8vdmFiRGJpejRGZ21IeGFBZVhwK3haTkFTS1BtUmpjYlA5TXlza0o5eFZhNzBCQkVNWldROTdkcTFDdytlZkJESGp4M1RKQWNOOG1ySXo5MEhRNjFDUzdPSVRseEZVSXowWTZmNk5ZWHkxdGFNa0FHZkZ3N3Azd1Q3TzFOR1o1TUYxTW9mTEpDN0Z2QlVtOGlGZktZSVgxaUlnTFMxbS8vYXBnWmU4L09CYkxnMm1zVGlWQUxacmw0a3UvcDA0ZFBlaSsvQm1jMmdiM2M3amo4NkFLOFFDc2E1S2FuaDcrcGIyZVpRc3NHMWZHcHVrZ1RMUTNRejh0TUF2VUE4SngzTHcxWmkrVmpIRytBOEpJYlJrZUNzSmplcndkL1FFOGJzY2N3dVhzaFhsUXpxdGFUeUdjcm5EYnUxTGREd3JVbzc2ZTRONnB5aTJGd0svdVZGVkJ3dUZNSlJEVVhtdW16czUzNi9UNGhsWGdkRUduMmNIb2RZekZwenlDSDFRWm5BT2piOWYrdkJNdmQ1dlNxalU2bTAxTGNObHk5ZnhpT1BQS0toeWRTcFBHZi8vZ000ZCthTVpvdWJtK004SWh0ZS9NaWpjZ1V6MEdoZ3NGMWdTTkM5QktjTHIzN3RIZnlEZi9EdjFUamhtajgvL2ZkK0JudjM3Vk9CemRHcmwxOStHYi84eTc5Yy80SDhSQlRxM2oyNzRhdG5EalBZR2pUSUQ5T3VUazFOWVh4eVVpZElyL2JFTWY2Y3Fjb2ZPWFVLQnc4Y1FGdmtnN2srQnRzRDlDWTRoUVQwWERrRFo3bUVvdy8zbzdQTEwzVzB4UlNJRStvWnVyWEttSGM0dWNpbkI1bUVrQlJwTTZ1L3V4TzBuUWs1S0hCdVM1dFBEbHlmT3B0WnpuaE91Vml5VW1NM0FSYlZ4ZmNYa00rVnNEUzBIL1pLR2YwWDNvRkRDQkRYL1RuK3lJQ1NFZEpLOWNDc0FqOWFYaUZyYzhwR3puR25keVhKNGNLbytVVGhROWRVU0hsNmhBRHlQRjd2VnREZnl2UGJQVUtFUEE1bUc1ZkNFU1BZWVVldzNRdVhsd1RTZW03K3JRcWw2dXIyYTd0UklwU0lvZUwySUJjSWFSMVJabk9RWTJob0dORzJOdlhlNTRUNE5QbzhVK0J6a0NTZHp1aUFGak0rR2pLMDlXRGJaMGh5SXBuU09tS1NJV2FNWTFnY3YyTjlzQzc3QndidzVTOStVZlJ4R1dmT2pPSFpaNDVqWUtoZjY5ckF3T0R1dzVDZ2V3VWllQmsvL3YvOXU3K0UwNmV2aWhDdTRscys5bTM0L3IvOEF5dGhjTWxrVXROaHo4ek1ySGdTbUFtdWg2TlhSb2x1Q2FnZ2lWUW1qZkdKU1UxelRTSzAyb2poMmhOSERoL0dxWWNmMXBDM3hqd3RZK2hzUDdBMnU4WXZ3aHRiUU85d0ZJZU9kb21wdS9YMTVCSUM1S0k3NGdad2dVK254NFcwRUtFVkw4VWF3YlphRXFMQVp1Y1BDeEhpTWYyM0FadVFwSUtRZ0kwYmRIeWVaS3FFcStjV1VQRDRrTzdxUS9mVnMzQ2xrdWdaYnRmMDE4SVhMQ0pSLzgyTjRET3QzdTRFcHNTbUo2aVFLcUlxNzNjakNlTDdPdjB1ZUlJdUpWWjN1cWFXcVZ3UExydDZveHdCajg1SjRud2tOb1hHOWEwL2JCczJkSzRRb1RRQ2lTVVUvVUhkYUJ5em4xTStNL01ZUStVNDM0L3luUE1DR1c1RjVQSjVNYnFYcGV5U1drLzBUQmd5dExWZ0hYbWtiN0VlU0VpdlhidUd3Y0ZCSEJiWnpYcmlSaExFOFBQMzMzdFB3MFlYRnBieG5kL3hySzQ1ZFJmRWhJR0J3UTB3Sk9oZWdkT05ULzdCbitNWGZ1Ry9pRUMyb1ZmSXpjLzhnNTlGT0J6V1VVVEdrLy9lNy8wZVB2T1p6MmdvQlpVbDU1UHNHUmxXQVc2d3VXaVFIMDZvSFo4WXg5U1VsZXhnQmZJMVF5bU9QM0JNNS92MDkvZHJuVFZDS3d5Mkh6UU1MamFIOW11WDRBdTRjZkt4UVhpOU5FVHJKNndEOWVheElUQzl0RWVJOGsydkljL2k4WWt4NzNRZ204d0pFVnJmdldqQUYzSkZ1UDFpMUl2QjEvZ3BTUVJxRlpTYkRJVnpPT3lZdXBiQXpQZ3lDbTN0OENYajhNVVhFZTBMNDlTVEF6cXZnczk4STFGcEJsVjVDeVl5S0NZSzFvS3FOMXk3SXVYcDU4S3hVbVpySVVFRXk1VG44ZXdLdllNaVVpMFBsZlY5QTQyUFRJRkFqeUVUUWl6UHArQlBMeU1YYVVmWkkvZXROeUQyZThwbXluQ0d5ZlgzOTJtNFl5YVQxWUV0Z3NzZjBEUEV1VU5FZ3d4cHhSdHNLbGcvZnVsM3BWSlpCN0lvcTBtRTZBM2ljZ1VxdDZWaE1JSE5LeTkvSFNtcG85SFJhUnc1UElKRFIvZExRelJKRWd3TTdqWU1DYm9YSUlveHVaekVULzNVTDRoeHZhaUhmdXl2Znh4UFBmMk1La3NhMHhjdlhzUy8vSmYvVXNQaWFKRFRjTm96TXZLQnNEYllGTkNJWWZuU1NCa2ZGL0l6UFlOc0xxZmZOWXdjaHI5d1VWTm1ldU1FYVI0ejVHZDdnNlA0cmtJV3ZaZFB3MTR1NGZDRC9lanJEMHE5cmFQT2FCSExWaW1MUVY2V3RzS1BEb1pKNnJkcmc5ek80ZkhBTFFUbGxwQnp2SDQzeFFUeXFmejZyaThnQ1NtVkdCYm5WOW5CNjFtcHNjdW8xbzN4allJZTZQT25GNUhObE9Dc2x1RktKeEVJKzNEcXFVRzRmUjRsQkNRaXJZVHdLcEdETlRGS3VhclM5VjRzVnA4bjVJWTM3TkhQNnlGZlBKWG5jMkZWL3IzVlQzbWNHeE5MZEhZSGtCUXlsbDFLd1pkTEk5M2VyUXU3cmtaRERqQThscDRHSnJHaEY0SmhjcHczUkZET2N5RlBMcHpNaTN1RlREbUZ4R2xsR1d3aWJEcUhpK1ZPbWIyNHVLaDE4OWhqajFreVhMWklXNXNWaXY2MXIwcTdxd2hSbXNWM2ZlZXo4RXI3bHNxdFg4ZkF3T0J1d0pDZ2V3RU9GMzdqMS84SXYvbWJuMUhqNVBDUkk1b01nYU9vRGZ6Q0wvd0N6cHc1b3dLYXdwa2hGZ3lGTTRiMjVzQk9ZMUUya3A5cnR5QS8vWDM5R3ZKMi9OaHhEWDJoZ2NtNk1kaitZSGdXRjBWMXg1Y3dzS2NkaHg1Z3lOSTYrcEkwajFLaElzWnZBWVZFWGtPenl0a2lDbGxyZE5qaHBoZENkMjhQT2NucjgxbnQ3UTd3QnIyb2lKVmZ6SkFJcmVYaUZuaHFxVmlCTitTVjU3TElGajBlNVh3ZU5ZWm5yZU5hcThHZnBkSWxYRHE5b01haVhhN2xjRG53NE9NRGlIVDZkVzdObXNwZ25hQVhpMVZWa3ZLbUo0aTNZTTFwcHJtUUIvNm90VmdzNXhkdEZuaFB2ai9UYkhkMkJUQTNsMEV0a2RLMWlyTFJUdXVrRzhEMnhVM25tdlQzcTNlSXhuVW1uVkV5eE90eGtJdHpVOVF6Sko4YlpNakkrYzBEQnhsWnhvMXNjVnhFOWRGSEg5WEJyY1pnRmhleFB2MytlNWlabnNiMDlLSVEyVTQ4L09oeDR3MHlNTGpMTUNSb3A4UGh3TnowUEQ3eGlWOUVJcEZXa3ZPVFFvQkloS2dRcVNTLzhwV3Y0TmQvL2RkVlFCTTh0bWYzYmozWG9MVlFMNXRzbkNqTFpBZVRVOU9hMFltZ01seE5maDQ0OW9ETy95RU0rZGs1WU5hdjZNdzFSS1pHcmJWckhoK0UyeTE5YTQxMkpvM1ZnaGovMllVc3Fsd1lSNGdKU1ZXdElodlhsOG1XaENCVmxSRFl1YnJuclNEdHllR21GMmp0YThpUXlOQUxVc3lzY3pGVnVSY24rd2NpUHVFbTBzWnJGWG5HSmtQaG5IWk1qQ1l3TzVIVXdSdEdwaDE0b0FjamU5djBHVytYa0tBWmFHbkwvVWh5U21VaFJmSmVYQmpWSC9WcGltMlNJWDYzU2JkZkFhOVB6eFBuYlFXRExzeE1wZUJKSjFFSWhIUiswSzNTampmSUVNT2ErM3A3c1d0b2x5WklZTElFaXd4eGZtZ1p5OHVXWjRneXg4dk1nV2JPMEthQVpjcXd1Rnd1cHh2RG5Kbms1c1VYWDF6NW5nTVZIT2l5a2lSVU1EWkdiOURUQ0lRQzJyY01EQXp1RGd3SjJ1bHd1UENydi9MNytNTS8vTElvdnhvZWVld3gvT2lQL1hVMXFxbjhtRTNvNTM3dTV6UVpnaXBCK1c5b2NCRFJLQmNjTk1LM1ZhRGh3ZEY0bGpmSkQ1TWVySjd6dys4YjVPZllzV01XK1pIaXJ6WXhxZHhnNjhGNVFJSGxSWFJkT1NmOXlZYVRqdzJnbzhNci9hMSt3cDBnbG04cFYwRjJNV3VSSDFyQ0RXdTd2czlqdFZMVldudEdpSUxMZlgxNDFBcWtmM3Y4UGlVUWF3VlA5UWdSS2hRcUtITjlIMzJBdGFGcWN5RFk1b05UM3J2QWhBbmxqWWZDOGJaYzcrZmkyVVZrMDBYTnJkRFZGOEt4aDNyQnNmRkdHdXpOQU11QTkrZTZRcTZBQzM0aElLNmdXOWY4SWJhQ0FEWEFaeUg1QzBVOEtCWnJtakhPVzhnZzNkSHpvYkM0bTBISmtNdU5YaUZEUTBORDhBZ3BUb3ZjK1NCTXJvejRjbHdIWlNpZjZFVXlaS2oxWUQ4aTBhUTNpSmdVSFhEbzBDSHMyYk5IU1EvMThjREFJSzVldllMUnE1ZXhzSkFRSFJERVU4ODhMQjNMZUlNTURPNFdQb2lYTXRoNUVHVTJPem1MMy83dFA1VmRhN1R2QjMvb1IrRDJXT211NmFabklvVDMzbnZQbW1RdngwTEJrRmtVdFlWUThpUEdLQmN6SEIwZng1bHo1ekUvdjdCU3ZyUTFtUERnNmFlZXhndlBQYTh4L1FRVkl3bXB3YzRCNXdHNWMybDBqWjREaEFEc085cUQzb0dRR3ZOcmhweWFTNGlCU2hmQTdTeHRHdXBpSFdjWGM4Z21peDgrVnhvV0YwZDFyc0ZRWGcyMlIwNnU3eDdxZ0VlTXNMWE9ZV0tDNnJ3UU03NHJyMUd0TCtpNVVmQjY2VXdKeTBJR1NVaVlYdnJ3aVc3MURna0grZERydGhxVzRoT3lJeXlFaTdYYVdTNm9Ldm5hYXZDZTZnVTcwb0ZRaDE4ejQ3WE5Ua2g3VzFzcFVOWlRuakNMNVBIangvRVhQdnBOZVBEa3lmcEN5bFk0RnRlenVYVGxLaTVjdktUaGNpejA5UkJnZzl1RFpSejArelhUS2tFUytydS8rN3M2S01aeTV2Y2tuejhnK2prVUN1c0F5bS85MW1jd056VWpySHQ5ZmRqQXdLQjFNQ1JvSjhQbXhPLzh6cDlpZEhSR2pKa0tubnp5YVR6MDhNTmluMWtwc1JjV0Z2RGYvdHQvVXlPZGNJZ3dIbUNHb1hVYVRnWTNCOHVWRTVJbko2ZHc5dHc1ek16TXFqRkNrQVJGbzFFODhkaGorTWlMTDJIM3lJaGFkbzN2RFhZWXBPODRLaVYwQ3dGeXBOUG9INDVpLzZIMmRRMG0wT1lzQzRrb0M1bFlrNVV2NXpBa3FoRExDWEc2Z1FoSjIzTnBHTno2alhZYVpEVDh1NGJhRWVnSzYrRElXdEM0dlk1c045bU9tUUJpYmpLSllyR0NtaEN4a2YwZGFHdjNLY25hS2lKQ3FkancrcXcxQzl4bVFPOHJkY0N3dVAxSHUzV2VVR1J1QXU1c1pzMUVpTGlPREIwN2ptLzY2RWR4NHZnSi9keG9wd3lQdTNEcE1pN0p4dkE1R3VpR0RMVUc3RWVjQitUemNSNldFMisvL1RhKzhJVXZhTmdpd1JCRnBzOStYdlFCNjRONm0wUklXcUYrYjJCZ3NQVXdKR2luUXIxQTArb0ZZamlNMysvSGQzL3Y5NnJ3cFRMazMwOTk2bE1ZR3h2VC9ZWlJ6Z1UzK2IzQnhzSHlaaG5PTHl6aTNQa0xHdjdHVkxVMEpsak9ISUZsMk50SFgvb0k5dS9mcjZUVGtKK2REREVTcGI2N3hpN0F1N1NBU0ZjUUQ1enEwM2F3VmM2OFFyeE9oT3JZaUJkb05ScEVxR013aWtoZkZHVlJCYmVUQy96Tzc3YkI1UkxpejdaK20zUHZCTnJjSkQrejAybjFpQVVqWG96c2ExZHZTS3N6d2UwVXFEZElDR0RmWUFnZHZTSFljemxFNWlldHdsb25XRmVVTjM2Zkh5ZFBuTUEzZmVTak9Iem9zRVlEOER0dVM3RVl6bDI0Z05HeGE4am44enFnWThoUTgvQjRySGxhckRlVzgzLy83Ly9kQ2tXVTh1Vm5sdkYzZnRkM0l5eDZtUExqdDMvN3M2ckh1VGl2Z1lIQjFzT1FvSjBLbXdPLzh6dWYxWFVINkFWNjRzbW5jZXo0Q2ZWTTBPaWVtcHJDSC96QkgrZytoUytKRUxQQkdVVzNjYkRzdUNVU0tSMU52WEwxcW1aODR6R1NIeG9aUnc4ZlVmSno5TWhSSFFHa01jTHlOOWk1cUVtWDZaaThndURjbE02bk9mWklQM3krOWMrcjRPbnNmdG9GTjlBa1ZvaFFFMTZnNjFEL2VWdGZCRjBqbmJCNXBiM2VKRHlPNzFteE94RHNwdGNJcURBdGRoTmlSUHZRY2dHSm1CVXFOQ3dFeU92bndxSldwcmI3Rlp6VHlmTFlkN2dEZHBjVG9jVVp1SFByOHdhdGh0YWJ5Qit1TS9USXFWUDQ2RWMrb2dseEdnWTV2NXVkbTlPQkhHYXZwS2RpTFZrR0RXNE5sbXRuUndkQ2dZRHEzck5ueitKem4vdWM2bCtDK3ZuQXdZTjQvb1VYNWR3cXhzWm04UHUvLytkUytTWTZ3OERnYnNDUW9KMElFYTR6RXpNNmlrU0ZSaS9RZDMzUDk4QlpIK21qOEtVWGFIcDZlb1VFZFhaMklHaldCTm93V002TTgrYkk2Zm1MRjdHOG5GQ0RoZVhKdnlQRHcvaklTeS9oNFljZjFyV1hEUG01TjBBRGxQTXoycVpHNFhBNjhNREQvV0xrZUZGZHp6eWdWZUI4SEhwVE50b3k4c3RaRkZKbE9CMnRFOTBNUnd0R2ZlamQyNE5BVndSVmtSa2xZWDZjTDhTL2NMdlFNU1NHWFp0UHZVRFN1T3UvM0NDa1RLZkdFeWlYS2dpMmVURXdFa0ZaTHVtNHorMXYxaWhKYUh0WEFPMDlRZlVHaFJabXRMeWFBUWRvdUxWSDIvSFVrMC9oaGVlZngwRC93SXA4S2hTTEdKK1l3TGtMRjdFWWkra3h5alNEOVlObHVuckFrWjhaa2g2VGNxVU9JWGljM3FCSUpLS2ZmKy8zUG9mbHBTWFY2d1lHQmxzTFE0SjJJbXhPL1A3dmZ3R2pvMU4xTDlCVE9IN2l4TXBjSUpJZmtpQUtZd3BoZWlnNFlkT290Zldqb2NnYUk2Yjh5OCswRVdoWWRMUjM0Sm1ubnRiRUI5em5NWDV2c1BQQlRIQ1JoV2wwamwzUXZuUDRvVDRNN0ZwbklvUWJ3SFpqYzI4ODlNVW1wQ1M5bEVHV2k1NHlISzlGSUJGeXVlM28yaFZGMy80ZXRBMEs2ZWx0MDcvOEhHN252SkthNVFWcUFuei9mSzZNK2FrMFAyR1hFQ0NQMXlsN2E1OWJkUzlENTBOSnZRN3RqWExrQmFHbFdUaUtCYXZnbWtSRE52WDM5dVA1NTU3RGswOCtpV2hibXg0bm1NM3k4cFdybWtDaE1hR2ZtOEg2WUJIT0tDSmhKa0J3NE9yVnEvanFWNys2NGcyaXg0M2VvS2VmZlpabjQ4eVpVWHoyVDErUk9qWWhjUVlHV3cxRGduWWFSS2pHRjVid2U3LzNQMFJCMlRYbDZiZDg3R01yOGQ0VXRKeU15WEM0RlM5UVI0ZDZKOVk2QWRxQU5vZGxBRENyRWpNcWFleDhvYUNqZWZUeWNGMk9reWRQNHFVWFg4VHc4TEQrcG1GTUdPeDhjQzJnME5LTXpnT1Npc1dCRTMzWXZVOE1SazVjYVFMTUNPZ0ppTkZmSHhWZU44UW10Y3Z6eEthV1VjeGI4OUJhQllvSHlndTNrSktPN2dBNkJ0cjByOU5OT1VManJZSUswMkkzY1V2Mm45bVp0SkM0QXJ4K0YvcDJSZFN4MUVJK3Q2UEJZbUM2OE02ZUFFTHRmaml6R2ZpVDhRMkh4TjBNbFdwRjYySGZucjM0eUVzZndjbmpKM1R0dUFaSldscGF3dG56RnpBcE9rUkQ1RGJhVnU5anNNeDZlM3RXd2dzLytjbFA2dHlnUm4rMTJ4MzQxby85UlVzdlM3bi94bTk4R29WY2xvcEh2emN3TU5nYUdPbTIwMkJ6NGcvLzhJczRlM1pVRkdZTng0NGZ4OE9uSHRGWVl3cGVab1Q3a3ovNWt4VUN4SGtwdlQzZHVtK3dOckFjeTJMc2NhMmY4eGN1YUVZbEtxOUdHVEt1bnNiRDhRZU9yY3o3TWJoM1lCR2dXWFJmT2NNZ2Zvd2M3dEpNY01vRW1vVmNnaDRYWjVDREZ2Vmo2d1R0cEZxdWdOaEVIRlVoSnEwa1FnU2ZpMTZmeHRhSTNXczJJUUxCN0hnejR3bnBNMVYwOWdaMWpSNzJLMlA2ZlFDYnNDQ254NG51dnFBUzhHQjh2alZ0YnhWWTVwUmJKRDhuVHB5b1o3RGN2ZEtXU0g0bUpxYzBSSTRwdFhtODFlM3NYZ2FKVFZzNHJQT3hxSXM1TitqbGwxL1d3VXFDK29XNisvaUprOXFmWDN2dEhGNzUrbnZndW44R0JnWmJCME9DZGhMRU9Nc2tFL2pkMy8yczlkRmh4emQveThkMFRoQ1ZHcjFBZEx1UGpvNnVrQ0M2NVpteXMySEFHOXdhRFVVZmk4VjFKSFJxZWhvVlVXWThSb09CQzV3Ky9lUlRHbGZQZlRQdjU5NkRFcURGV2ZRSUFiS1Z5a3FBanA3bzFnR0hWbFUxTCtNTGUyQnpibHo4TWhTdWtNeGlmbUxaYW9PYmJKK1doYlRvMmtCTkdNTE1oclVjejJOcExxUHJBZlhReUxmWjc5dU1jTGNDdldJMklaODlBeUhZWEE1NGszRTRXeFFTZHlQWWRpakhtRG4wNlNlZjFOQmV6aDJpRVUrNXh4QzVpNWN2WTNSc1RPY09HYS9RMm1FWEhkelQyN09pUC83NGovOVlNL0h4TTh1ZEEyaC84Uy85SmJoRWJ4Y0tSZnpuLy93NUpiMEdCZ1piQnlQUmRoTHNUbnorejE3RG0yOWVVRVU1UERLQ0o1OTZTcjFBRFlWRnR6dkJ6em9YcUp0ZUlEMWtjQnRRdVJkRnlWOFZaWC9weWhWa3N6azlSbVBBNlhDdVpIM2J2WHUzS2pBZU43aUhRTU5FNnB0SkVFaUFvQVNvV3dnUVExcGFQQkF2MTNLNjdQQkVPRGhSUDdZQmtGVGs0aGtzVGlmbFUrc041QTlnVXhuVHRJRW1aVHgrTmE0SkVUdytsNGJhNlNCRC9XdUREMUNXb2c2R3ZRaEgvYkNMNGV4Tkoxb2FFbmNqS00vWUZCbmErNUdQdktTcHRXbWs4emk5Z2JOejh6aDM3andXRmhkVnQzQXp1RDJvSnlMaGtDNlp3RUhKZDk1NVI5Y09hbmlEMktkT1BmSW85dTdmcjMzNXovN3NkVnkrT0NiQ3djd05NakRZS2hnU3RGTWdRckpjeU9QWGYvMVRkY1ZVeFVzZitTamEycTFST3dyV045NTRBNWN1WFZLUEVJOXgwbXNnWUhtSkRHNk9oa0puOWg1NmY2anNHK1hGMGJ2dXJtNDgvL3p6T0hYcWxJYU9NRXpFNE41Q3c3aU16bHhEMStoNTFNcFdDTndESjdyVlM3RVozWWR0ekJkeXdSbHdOOVUvbmZZYU1nc0pwQmE0RnNubUdLWWtLcFZDYzE0ZzlyRk1wb2o1NlpSK2JtdjN3OHVFQ1BMcXhweitNQnhDU1R3ZUI2S2RQdGlrL0gycFpTWFBtdzNLUExmTHJZdXNjcjdqNE1BSFdlUTRKL0x5bFZGZEdvQ1pNbzFYNlBaZ3VYRUFyYWU3Uzh1S1hxQlBmL3JUV3Nic0QveWU0WElmK2VnMzhXek16Y1h3cVU5OVhmWk5samdEZzYyQ2tXSTdCWFluWHY3YXUvajYxOS9UVWFWb1I0ZTExb0FvU0FwVUd1ZWYrY3huVkRueHM2TXVmSnN4c081MVVERnhORzdzMmpWY3ZIeEZsUlJUR0ZOSmtWUTJFaDl3OFRzZU0yVjU3NEVFaVBOY09zY3ZvM1AwQW85ZzN3TzlWZ2pjSmhHZzFmQkh2ZEsxbXpONm1IQTdQcjJNVENMWDBveHhGbXk2RURDcXpjMTdJMEdidXBaRUxtTmxsMnNUNDc1cTIzaXE4SHNkREw4c1NwRno0VlFSU3ZDbUVyQTNXUWRyQmVVYzVSMnpYVDczN0hONDdKRkhkZUZWRHF5eGYzQ1JhQTRZMFN0RUJrdDlZM0J6c0N3WmF1anorWFJ3OHRWWFg5Vnc5UWFCWkRrL0xXWGMyZG1wbi8vd0Q3K0ViQ29wSGNhVXFZSEJWc0NRb0owQWtZZE1ZZnNidi9scE1kU0xZbytVOGZDcFV4b09SL0pEVXNRMG5QUUUwWGluc3FJYm5wbG5qT0grWVZDOU1Ec1hFeDR3N2ZYTTdKejFoWUJLcWJlbkJ5Kzk4QUpPSER1dWlvdkhETzQ5MU1RSWQwai82Ymw2Qm0yVFY5VHdPSFN5RDBlT2Q3VStCTzRXY0xwczhIZjRtZ3AxMHZZc2ZYNWhQSTU4dHJVWjQ1aFJzbEpzMWd0RUwwSUZrMlBMdXMvNVFKR3dTNVdQYzd2TkIyS2x5Nlp5czdIZEJXZzUyYW9JaDF4d3VSMXc1Yk93bDR1YkdoSjNJNmhIYUt3ZlBIaFFGMXBsNG9RR09OaEdyOURvNkRVTkl6WmVvWnVEN1loemZyaE9IL3ZsOHZJeVB2LzV6NnZPSnFoYmhvYUdOU3lPUlhqNjlGVzgvdHBaa1VVbVFZS0J3VmJBU0s2ZEFJY1RaOTY3b0RIRExwZERGMFY5OGFXWFZnUXBGZENYdi94bEpNU281ejVUWjNkM2RSckZkQk5RRVZHNU0vM3J4VXVYa00xWmMzK29qRmllSjArY3hJc3Z2SWl1cm00OVpramt2WW1xMUxsYkRNdStpKzhnTkRzRmg5dUo0NDhPWVAvaGRoMXcyS3BxNTMxY2ZpYzhiYzNORDZKdGJDc1ZzVFMraEZLeHJKK2JodzBsaHNGVm1nc0JwUmRvZGlxRjFESW5oUXZ4OFRqaERmdFJyTXI3MTgrNTYyQ0NCakZXYXg0L25QNEEvTUVBSFBLWG4rMHVOMStpL3F4YitNUnlLNmZIQlgvRXgzUmkybDVaSjFzSnlqL0tRWVp0UGZYa2szamlzY2V0eGFEcEZaSkhtWnVmeDdrTEZ4Q1BMMnM5RzYvUWg4RXk3R3h2aDhmdDF2TDU0aGUvcUdTb29aOVpiaSs4K0pJT1lPYnpCZnpSSDMyVnY5THZEQXdNTmhmR1N0NFJzT1AvL3IvL0hMRllVZ1VxUjQ0ZWV2Z1I5UUpSa0pMOGNHMGc3dlA3UU1DblNzc0tYekJvZ09XVHkrVTE5RzFpWWxMS3gxSTBWUElNUjNqeCtSZHc0dmh4SlVNOFpuQXZ3a3FBRUZoZVF2LzV0K0NOTGNJclJ1YXBaNFl4c2llQ2FoTUxvVzRZY2t0LzJBMTNxTG41UVRTd3lwazhsaVppMW5zMGFZOVdhbFdVVytBRktwVnJHTDhTdHc3SVl6a2ROdmg4UWtKdGR6OHBnczNoRkJMcWh5L0VkTjBCaFB4dWVEMXVJY1Z1K09RdlAvdEZubnFESVhqRitMZTVQUHlWOWVOTkJta1h2VUQrZ0JqUFFrUmQrVnhUZGRFTUdycGszNzU5MXRwb3UzYnhvTFk1UzZaZTFpVUZLRGNORWJvZTdOT2NUOXJXRmxFZE5ERXhnVGZmZkZOSkQwRTlmdXpFQ2V3YUd0S1c5WVV2dklHbHVVVnBBR1p1a0lIQlpzT1FvTzBPTWNnWFp1Ynh5VTkrV2IxQVZESlBQZlBNQ3NsaHVCWXp6b3lQajZ2eFRvSExGS2M4Ym1DQlNwbUwxaTB0eFhUZG4zamRZOGJ5NDNlSER4MVdBdFJyNXY3YzA3QkNpV3FJem82ckI4aVJTYU85UDRKSG54MUdUNDlmNnY0dTFyczhHdWNIT2J4aUdEWHhHQnhWemlkeVdKaHFkaUk5dlVBbDFLck5lWUU0UjJsdUpvMzRZbGI3SUIvSjQyWmFiT2wvZDdPYmlheDBDNmtoOGVFSXZVT2U4d1BJZzZrTStPQUJtYzNjNVhJcUlmSUVnN0E3dHlaY2llR0NQcDhEZG5rZUo5TmszMlZRUGtiQ0VUejd6TE40K09HSFZ6TElVV1pPVGswckdXcGsxalQ0QU5RekhSMGRxcU1aU2todlVDT3JLOHV2dmIwZGp6L3hKRS9FdFdzemVQWFZNNFlFR1Joc0FZeWsydTZ3T2ZDWno3eU1zYkVaVlN5Y1lQbjRFMDlZWDlVRktOY0c0cVIrQ2xDT0xyVzNSNDBoWHdmTGlJcjcydVFrTGpPckVlUFg2OGVZdXBSclk1d1NaYzZST2g0enVEZEI3dytOeUo3UnMraThlaDYyY2hsREJ6cng2Tk83ZEg1SzVhNWE1QUs1dmQxaFE2RERKOWEyR0Q5TlBJNURwSHAyS1kybG1hUzIvNDJBNFU1bE5ibzM5dnNHNURJWXZ4elhCQzZOUzNuOWJwMXo1YmhMODRFY2JvK1NIN2VRR3F0NDF2NGNQTjBsak1nWDhNUGg4Vm9ITnhVMVRTZk9CM1Z3bmFiYTNmZnVYemQ0OU1LTDZPM3B0VktkeTdGRUlvbnpGeSthVk5vM2dHVVdGTkxOalVUbzlkZGZ4OHlNcGRNSjZ1dkhSUmQ1dkI1TlJQTFp6NzdLWCtsM0JnWUdtd2REZ3JZelJJR1VpM244MS8vNmVmMVlGU045Nzc3OU9DVEtoeTUwS3BqNStYa1ZxQ1EvTkRRaTRUQjhYck00S3FHajR2bUNydnN6UFQyelVpWlVTSU1EZzNoSkZQaklpTFh1anltdmV4VFNSMGlBL010TEdEai9Gb0l6RTNDNkhYamdrUUdjT05Vbi9ZWURDZHVqN3RrRUhSNG4ybmQzd1NWRW9aazI2UlRqT1RPZlFEcVdYbi9HT0RtZGM0RnFUUTRLa05RdHpHV3dOSmRHVldSU0x0VEd6Z2RmcExsRUVCdUhEUzZmWDBpWVZ3ZENtZ0YvN3ZWNU5KUnVVdzE5YVFJNkowanEwRkVxYUNiRDdRQzJUY3JSem80T1BQZmNjN3FPR3N1QngzVzl0YXRqVm5pY25FTTViQ0I5MHVuVVRIRWtQdkY0SEsrODhzcEt4QVlINEE0ZVBDVDZhRVEvZi9uTGJ5TTJINk1TMDg4R0JnYWJBOVBEdGpNY1RyenhqYk40NDQzelZwWXlVU2hjSE5VZkNLcXlJZkZoYkRHSkVBVXJsUkM5UUdiMGpicERGTTF5QXVjdlh0Qy9MQk1xYlk3Q2NTSEFaNSsxUWdxTjkrZmVCY21QdlZ4R3g4Umw5RjE0QjY1VUVwSHVFQjU5YmhoNzkwZVZkV3pZcHBRdXB0MnNsVjNOWm9kSGpHcC93SVBRWUFjY0xxRXlHMzFBUHAvOE5qWVZSeTRseHZNYURWR2V4YkRBU3RGS3RkOE1wTHRoOUdJTTFWSVo2WTVlbEQxaXpNc3orWHhPbExkYTljaTd1UDArZUR6dWxsVVpyOE5RT3FjUXZNMUV3T2ZRK3JNSTBQWWdRUTFRcHJwRkR6MzgwRU40NmtuUlRkSitlYXhhcTJKcWVocVhMbDlHTGw5b21uVGVDMkJmYm8rMnFkNW1HYjM4OHNzYXdkSFFUVzF0YlpyMWxaL0h4K2VFSkowV1JXYkMyZzBNTmhPR0JHMXpmUEtQdm9wTUpxY0dsMWVVN1VNUFBTekMxSEtUTTZhWTZ3N29hdTRDcjllRGNDaTBjY1BwSHNMczNKd29ZSzc5WXlsZ2twMlFsQTFqMlk4Zk93NkgzYUdLeCtBZWhOUTMwMS83RW5IMFgzZ0wwV3VYNEpBK3MvdG9EeDRYQXRUUjVWTkRmME9nTFNjL0xSV3F5R2FycUpTc05zVCsyUlRrQWg0eDB0MGFDaWRFSWVCR2FGY25iRUxhK1hrajREUFZ5bFVzVE1Ua2VkYzJZYjBtTDFpVVBzTU1lYzJBby8vMEFpM09wRkR6ZUpEb0dZU2pMSEpLTHN0WDlEcTJydS94VFJpNnh2a3IxcWRXb2dZM0V5bG9hRnlycjIxZDBTVmF1dG5tdFptZ3ZxRXMzVDB5WXEycjF0ZW5uMG5jbURYdS9JV0xXRTV1UERUelhnSExpV0hYb1ZCUUIrUGVmLzk5VEF0UjVIN2oreWVFU0hMdVdhRlF3cGUrOUpZY05Eckt3R0F6WVVqUWRnVTlHUXN4ZlBhenI2aFFaUGpiN3QyN3NYZi9mdDJuNEZ4YVd0S2tDQm9LSndLVUUxWWIrL2NqZEVSTjNuMThmQUtqWTllVStPaXhTaFVEQXdPYS9JQXJvUFA0L1ZwRzl6cHFRbTQ1ZDZKei9LSm1mM1BINHdoMUJQSHdzOE40NEdTM2tBeDdVeG5nOHNrU2xtY3l5TXlsa1p0UEl6MlRSbUl1aTF5NlpMV3BqZGg1OGpPbkdORlczN1VPY2RRL0dQRWkxQmR0S25TTURxQmFyb0Q0Tk9mbDNQbTlTeUpiS3B4NzBxUzlXcFl5dm5KK1NiMUF5ZTRCbER3KzJEa1JYQjZJaTZSdUFsKzRKUnd1Tjd6ZXpTQkFGbGhVSHJrK004M2R6NkJjYll1MDRZWG5uc2ZSSTBlbFhLdzVRZlIyTUdFQzAybmY3MFNJRVFydGJWWklYRktJNGVxUU9PcjFrZDE3TURpNGkrb2ZYL25LMjhobnNsWW5OakF3MkJRWUVyUmRZWGVxRUJ3ZG5SSENZOWY1UHNkUFBxZ2hYRFMyU0lMT25qMnJSSWlLaFVLVktUanZWeVZEYnc4OVlsZXVYTVgwN094S09iQ3NqaDQ5aXVlZWVkYUV2OTNEWU9nYkVWcVl4c0RaTjlBMmZrWG54ZXc5MW9NblhoaEdYMzlBU1VBejVEZTdsRWR1S1FNVXkyQnFNNll3MW12bVNzZ3RaSkdjemFLWWsvYTFyaTRvMTNGNzFJaSswVWduRVlwMEJSSHFqalQxM1BUS1pPSVpMQy9jZm40UTcwQXZVTE9qejV3TE5EZWR4dEpzRWxXZkQ4czlZdFJWeXJDWFM3cEdrQy9vd2RZbDRyUEI1ZkZzdXFLai9IVnRVcUtFSnAxeVd3cDZnS2liR0I3MytHT1B3eU50bTIyM1VxN293QlFIcURoUWRiL3FLWllGOVJBSE5sbFdER2RudGppV0J6OTNkL2ZnME9IRGV1NzQrRHplZmZlUzJnSUdCZ2FiQTBPQ3RpT29IMm9WZk81enI0bGhiM2t6N0ZRc3AwNWRad3d4SVFJbm9SSjBzelBiV1RQRzBrNEZEUkF1ZW5yaDBpVXN4V0w2bVdUSEswWUpGL2g3Nk1FSFZURlR5UmpjVzFBdmlkUzNMeEZELzhWMzBYUHhQYmd5YVhRT3R1SHhGMGZ3d0lrZVRjbmNqUGVIL1MrZkxxSEF1VFc4MzQzMkd3L0pWaTJVa1puUElMdHM5Y20xZ0ttV2ZYN3ZyWG1UOU9kZ2J4dTgwZWI2dGxOdWtKcFBJSjhwV3U5d0krUlFrU214R2JKMjY2ZTVJL2pMVXFtR3F4ZVhOQlF2SVFTbzZBK29kODVlTHNMcGRzSWYzQ3B2dFJCTWwwdXp1VzM2M2VSOWFOaTIyaHZFOHN5Vm01aTdkaGZBdXVXMmIrOWVQUC84ODVvTW9DRjdwMlptY09YcVZSMnd1bWs3dk1mQmNuRzVYUWdHR0JMbnhKa3paekEzTjZmNnFYNEdUajN5cUh5MllYazVaYVhLYnFJL0doZ1kzQjZHQkcxSDJPeFltbzlwaHBqRzJrQTlQVDNZdTIrZjd0UElaM2FaZDk5OVY0VW5CU3ZuQXJtY1RVeWszcUZnV1NTU1ZscldWQ3F0bnhsV3dIVVhxSUQzN3RtckN2aCtLNWQ3SFp6elErK1BONU5DejZYMzBYL3VMZmdXWmhGczgrSEVFN3Z3MkRPN2RPNlBWZmYxSDIwUXpCNlhKd0dxZjc0VmxCL0p6Zkx4SE5MeE82L3BZcGYrNnRYc1l2VUR0NERMTHYyN3Z4MnVvRzlOSVcyM1FrMzZSV3c2Y2RQQmdJb1kycVZDOCt2UTJCMTJUSTBuRUo5TG94d01DUWthb0YwSHU4Z3RoeGkrVG1GalBpR2xXOU1kYlhBS01ka3FHNUplTnFlUXJsYS9YRm5ublcxSmdiVU1sTGZVVmQxZFhSb2V0MnR3bDdZN0VoK3UxM2JoNGlYa2N2Zm5la0lPZVdkcjRWUWJZckVZVHA4K3ZWSU9sRFVIRHg5Q1FFZ1NqMzMxcSs5SXYyMXV3V0lEQTROYnc1Q2c3UWk3VXpQRFRFOHZDc214dkJxN3haanY2Ky9YZlJLZnFha3BYTHQyVGZlcFdNTGhrUDY5bjBBbHNiaTBwQWtRQ2dWcmhKdmxNencwcFBOL3VqbzdsUkFaM0R2UXNEZG1VY3NrMEQxNkR2MW4zMEJ3ZGhKK254TUhIaHJBa3krTllHUVBEUXd4S0ZvUmN5VmRxbG9XSTVUYkdyc1hJODZLaWJ4RmhHN3hHM3AybVFsdUxlbURhVk43aFRpMDcrcUFzNG5VMlF3WkxTU3pTTVd5MTRmRnlmRWlDWkQwbldaQThaUExWM0QxL0pKOHFtRzVieGhsTjcxY05iZ0tPVnA0OEFmY1dqZDNmdXZtUWFKc2Q3aUVtTllQYkRKSWdPbDU0bjFiQlpacElWZFc4bHR4U3QzendBNEM1WEVnRU1BelR6K05JL1V3TDhycGRDYUQ4NWN1SVpsS3FSeS9uOEQreTZnTnpmZ3E1Y09Jam9idXJsWXI2T3ZyVjMwdm4zRG16RlVzTGl4YlFzWEF3S0RsdUwra3owNEFaVjJ0aXE5Ly9YM2s4eCtFcmp6MDhNT2lMQ3lYT1luUGUrKzl0eElLUnc5UTZENExoYk9Kb1RFN042L3JVVFN5NHhGY3IrS1pwNS9SVksxVU1BYjNBS1FQTU9FQjRVdkcwWFA1ZlF5ZWZoM2h5VEVJOThHKzQzMTQ2aU83Y2Vob3A0YStNZk5icTdvQ2U1OU9BZnF3OCtTMmFCQ2hUT3dtUkVqZXhjMFFzWFVZTnV6YmJxOEwwYUV1T053Yjl6WTQ1SmJKK1JUS1JZYlpXc2VLOG9JVnlwSzFQODVOWVJOajl0cVZ1SkMvTEFyaEtKSmRmYkRWUFZmdVhFYWZPUkQxcXlHL0ZRdWxzbnlkMG15MlNpcnlQazRwWUE1Y3RRNDJsTFBTaHFUc3FpTDNtNjZrdXdCNmdLaXpUajE4Q2c4L1JEMUdUMkFOaFh3QkYxZUZNTjh2NEx0ekxUOXUxTzhYTGx6UXlBNldBY3VLYzRaMjc5bWo1eTR1SmtYWFg1WnFOL09DREF3MkE0WUViVGVJVU9RYUhhKy9maFpPYW5BQlNjN1JCeDRRYm1TRkU5RG9aeWljRmVvamhvVVFJS1ovdlY5SUVNdGdabllXWTlldW9WSzFNcjFSeVZMQlBxeGswVkltQmpzYmpaQTNUcWdQTFU2ai8vemI2RDlEejg4VUFuNTZmdnJ4NUVmMzRNaUpMbDE3aGxrQVc5MEZlRDIzMkI4YnNXdVZDQ1h6eUNaV2hiTUlBZklFL0dvc3J4dTFLdHcrcHM3dWdFMVRhZGVQcndOOGpFcWhpUFF5MCs2THJKRnJsSEk1K2FhNWdxTkhLNWtzWXV6aWtoWldmR0MzR08xQzF1clhkZWZTdWhjT1UwNXQ0TjNYalJvcU5rZVRiN1V4Vk9XK3paYm5DcVNvQ25uTEUxUjEwUk8wTTFVMlpUUTNlb09lZnZJcGVEMVd3b1JTcWF4emhKZzU3bjRpUW54WGtoM3FyYkd4TWN5S1B1TStRZDMxd0xGajZpbEtwN040NjYwTGV0ekF3S0QxTUNSb3UwRU1rOW5aR0s1ZTVmb0JWaWhjVDIrdmJOYmFDeFNlSERXaTRHd0lUYTQ3Y0Q4cEVLNUVmbTE4WFBlcFNIMCtINTU2NGtsVnNBMWlhTEF6UVM4QnZUNE1MZkpta3VpOGRoR0RwMTlEOS9sMzRWOWVSTGpOZ3lPUER1TEpsK2o1NlVJdzROS3d0ODJzY3pzbjFwTUZiZUFXTlBjTDhUeHlpUUl0SDNpRkFMbWE4QlFJdlVjdzdFVjRWNWZsMXRuQU05bWxyQW9aZVI1NXVsSStMd1oyazJGd3N2RXhMcDliUUNHZDE0VlJNOUZPMlBTNk50aEVocm5rUGs0aGJuNGhyMXZTUFhrUDlSNXVCZUZhRFd1TnFsWnhJSlpWb1ZqUmExYWNMbDY5L3MzT0EvdW9oaXNQRCtQWlo1OUZLQmhTZVYycFZERjJiVndYVjIxRVB0enI0SHNHUkJaUWJ6TTdIQk1rTk42ZFpYTHcwQ0ZkMkpmZnYvMzJSVlJMOUNqZkgyVmpZTENWTUNSb3U4SG13S1ZMRS9VRlVxMDVMcnRFYVhSM2QrcytoU0t6eVhCT0VQZEpoSUtCd0QxditEZkUvOFRrbEdZWWFwUk5KQkxSOU5kVXJQeHNzTU1nOVdoNWZDemk0OG1tMFQ1MTFmTDZ2UDhhMmlhdXdGL0pvMjkzRkE4OU00eW5oUHpzT3hnVjR1dW9lMzQydjkzVHkrSDJ1OFQ4M05pOWFMam1Zem41MTZXSlRwb0Z5MG5YRUJyb2xJZVRuckhPTXFBdFZTMldrTTBWVUM2c1BaUGRyY0NVMkF0eldVeVBMYVBxOVNBK01MTGlzYURUeDFVc3dGSElTUm02NFExNUlUV24zMjBtV0NJczZydGlON2J3cHBXcUVOYVN2STNJK3JLTGFkUjNQaWluZTN0Njhad1FvWTZPRGpYNm1SQ0FnMXRUMDVac3Y5ZEJ1Ulh3KzNWdE1MNy9PKys4cy9MZS9OemUzcUZ6ZzNqbzlPa3J5SW85Y0hjYXM0SEJ2UTFEZ3JZZDZCNmZRVGFiWHhHSysvY2ZzTElPQ1VoOExsNjhlTjE4SU01L3VaZEpFTXVCYTB1TWpZOWpXZ2dRSjNoVGtaSVlQdnZNTXlzRTBXQW53Q0k5Vlk3U1N6M2F5Mlg0VWpHMFQxNUdueENmZ2ZlL2dlam9CUVRrV0xUZGd3TVBEdURKais3RnFTY0dNYkNMR1JDNStHM3I1dnlzRFRXNEF5N1k2SG5kOEgxcnlDNmxVU3kzNXNGSmhNTHRmb1NIdW1CbkJyUjFGWWpJbFdvRjVXeFc5cHQ3SHZiTllyR0tDNmZuVVMxVmtPZ2RRaUVRaGswTXVmb0pjQW9Cc2dzUkNrZ1p1anpPTFZuM1JtNExKd2xpaysrM2ZzajlXQmN0c0ZmNURtVnBMMFdHd3pFcWdDUm9heHYrcG9IeXVqM2FqbWVmZmdaOXZiMWkrRnRMUVV4T1RXRjhjbEwxR2QvL1hnWGZqOHRhY09ON003SmplWGxaOVR0SkVOT0tEKy9lSStkVnNiQ1F3UG56MXpqYVVQKzFnWUZCcTJCSTBMWkRGZVBqYzZMOHJJbkxGSW9IRGg3VStVQUVCU1lYU2FXZ0pIeENnSnoxc0xoN0VVcUE1RjA1LzJkMmRrNC9VNEVPRGd5b0FvMjJSUTBCMnFiUTBMYTZsNmV4bUttOVVoTFNFMGQwWmd3OWwwOWpsNUNldnROdm9uM3NvaEtmdG9nSGV4L293YU12N3NHVEw0NW9zb05JMkRMK3RwNzhXT0E5WFc0N25HTEViOWdiSkdWUlRHU1FuRmxHcFVWell1aGhDa1Y5Q0cyRUNQRVJXdkFZekRJM2RuVVo4ZGtVU3VHd3JndDA0M040TWtrbFJWejQxVzJyYlVsU0JER2haYnM3NnExMUExSWkrMHBsbEhORk5ZRExMay85K0wwQnp1Y01oVUtheUdhZ2YyQkZqazlOVGF0WDZHNzA5YTBFWlFLak9LampwNmVuTWI5cVhoUTlSSU9EZy9xWlVTR25UMStWbzRZRUdSaTBHb1lFYlNmUWFLd1VNVEV4cDhLUHlwVHpYWVpIUm5TZlFqT1R5UWhKR3RkOUhxTkxuZnYzSXZoZUpFQ2pRb0RtNWhlMFRMankrUERRTUo1KzZtbVRBVzVkSUNIaFppVWJzRGFTazhhMjZqalAwVTNhMVEzYnlqVWEyK3JyeUdjOWozZVR0c20weVA3RUVpTHprenEzcCsvaXU5ajEzcXZvTy9NbU9pK2ZSV2grQ3I1cUhsMjlBUnc0MFlmSFh0cXJLYTRmT05tRHJpNmZKZzlneUJ0RFpiWURmR0V4UXV2SlNqWUN0dWZjUWdMcHBkUktPVFVMbG5OQW5xdDlUemVjUG11eStaM0FNMnBPWjlPUG9Na1FFZ1ZjUGJjZzlwa0RTd043VVhaNzlKbFdJTHYrNUxLK2IxdTdGMXVWc0o0a3FDcjMzS3IwMkEyd1NKMGE3dGQ4L2JKK3l1V3Fwc2l1U24xVnhERGU2dmZaYkZDK2U3M1dvdGE3ZHUxU2VVNDVQenMzaDJ2akU5cCtXdE5UdGg4b0R4cnpncExKcE9wMTdoTXNGNjRMeU9RSVRCN0JFSG1oamZxZGdZRkI2MkJJMERaRHVWakczQnhUaGxvRW9MZXZEMjF0MW9yYkZKQk1pc0JNTXR6bkZ2RDdWSmplYTJnUUlIcUE1dXNFaUo4UDdOK1BKeDUvWExQaDhiUEJ6YkZDVU5nMlpLTUh4cFBMcUJjbUdGdVFiUjZSdVltVkxiZzBwOGVZZk1DYlR1am15YWJnTE9TdjI1anEySnRlMXU5OXlaaitKclF3amNqc09Eb21McVA3NmxtZHp6UDAvcXNZZlA4MTlKNTdDNTBYM2tmYitCVUVlUDFhRWUyZGZnd2Y3TUtKcDRUTWZ0TStQUGJzRUE0ZjYwWlhwN2NlN21ZUm56WFk4MXNHUG92VFpZTTM0bTN1dWFRdTB0TldHbW51dHdKTWRPRHp1NVVJZWFJaE9TSVBlS3VINUdHSEhiNGd2VnJOZ2R6MHdwbEZGTklGcEx2NmtHbnYvaUFNanBEM2M1WUtjT1hTOEFUY0NJYUVSRFo3MHpYQ3dYdkxlMjdSN2E1SHJYVnlLVmVvcVp5cnVMMVNubFRYZCtXTk5oVjhQeEloWm8zYnUyZVBFaUhLZjJZQXZUWXhvVTM1WHRSeEhMQmdsandTSGU0elZYYmpQZmw1YUdoWTUvd3lRZExGaXhNb2kveHRsY3d3TURDd1lLdVZ2bmJ2U2RXZENqRmFzK2tzWG56eEozRDI3SmdJd2lxZWVQSkovTnkvK2o5Vk9GSlljblhwajMvODR5b2ttVUw3eUtGRDk5eWNJTDZyUllER05YVXFRMjUwSlcwaFFGeHJnb1RvWG5yZlZzSHl4TWovWWtTUThMaUZ4SGd6S1NVempueGVqcGYxT3lsTW5nMzdLb05WQ1pQKzJLYjdxbXQxZjVYbmc4ZmtOeXVHcnRTSjdrczd0YW5oWi8yZTlXZHoyT0R4dXVBSmVqUWpXRERrUnFRemdIRFFxZXZkdUZ4eUQ3bWpPbm1rTG5kS2RmSXhNL05abExPcjBsNnZGL0t5TnBjVGJTUGQ4QWZkMTN0T21vRThqL0JIWk9JWlpCZVR1cjVNNDhwOFV0YXZqUVNvM1N2MTB0ejhFaHBtNDllU2VPZnI0eWg3dkpnOGNnb2xyKys2ZDJGNzlBdFI3anZ6QnRxN0Fuaml4UkVlM1pLUk40ZklTbDh3VVArMGRXRDU1OUtwZWg5ckRnN3BRMWV1Sm5IbWxXdElkZmRqYnU4RDlXL3VUVkN1YzNIcmI3ejJtcnozRlNVQTFBUDlmWDBZSHRwMXo4bDh5a2t1ZDNINnpGbWswbW04OE1JTCtQbWYvM21kNzh0M1gxeGN4Ti84c1IvVk1QQjkrM2JoSzEvNUZZUWlvWmEwTFFNREF3dkdFN1NkSUpZSzV3SXRMU1ZXRFAzZTNqNGRKZU0raGViRXhNVEs0cUFrUlp4WWVhOFJJTDRQWThLVkFNbG5lZ1lPN051UFIwNDlZZ2pRRGREd05KSVdLUk42ZVRySEwyUFhtZGZSTDF2M2hmY1FuaHFEZHptR2dMMkV0ckFMWFQwQjlPOEtZV0FvZ3QySHU3RG5TRGVHRDNhaWJ6Q3N4N3Y2Z3VqbzlDRVVkaVBnRllNWnBRKzJXZ2xCdDgwaU5CRVBPcnI5Nk93TG9XOVhCRU1IdXJEdldDK09QREdNVXkvdXhUUGZ0RmNYTUgzOHVTR2NlbkpRUFQxOXZYNDEraGxSeGpyVlJVMjNtY2ZuVHVCY2UxKzdEN1ZtVnVGa215NlZrWnBZUkNrdnhGUSt0d1JTa0p4dkUrNElvR052RDhJalBmQkZnM0FGL1hENFBYQ0dQQWoyQm9RQWJYeXhWWUtQbTg2VWNPSGRXZTJMWEJPbzVQTi9tTXpKZWZRYTJrU210ZmNFTGUva0ZxNFJ0TlhnbTVWYjJwNXR5Q2R5MmtkS0hpNHllMityYXhJZUd2K1BQZm9vOXV5MlBFS1U5L1FJM1l0WjQ5aDNxTU01LzRmdnhxeXZESXRyNkRpR3duTjVETGJudWJrbFhUcER2clIrYkdCZzBCSVlUOUIyZ2hoV281Y204Tnh6UDQ1VUtxdEs0U2QvNnUvZ0wvL2dEK2xhQWlROHYvUkx2NFRmK3EzZlV1SFpGb25nNElIOTlSL2ZPNWljbXRZMUl3aVd3Y0g5Qi9ESUk0K29vakFFeUVJanpJMGhhc0U0UTlKbTRFNG54ZUFVbzFvVXBTL2lSYVROaTJoUFNBaUxHejZ2QTA1NllKd01FNm9iRTZ1THNuNm9MTVNFbzltVmN0VUtTeXRkSDRkdWx6Wktid0xUSW5Pa21xUkFyNmZYc2k3WXFDTHI3OWFTbkJ2dHBGV1AxVEx3SG9Wc0dkbjVUUDNJeGtEajFoMzJvWDI0U3d5aFJobTJDSG81cXpDcVFqenltU3hxdXRhSUhHanlQdXlIYjc4MmpjbExpOGgyOVdGbS83RVBGN3lBYlhUdzdCdndDUWwvOU1YZDZPd05YaDh1dDBIdzhlbEJsR2FvNzhiUEpIK1ZxdlVNRGxzVk5YY0FJVDlUU3JleVVHOFBiUmZGQ2dxWmpCUno4L2UxeXd1KzhmVUpURjJOWS9IZ01TUzZCNlg4N3YxNUlXeGZKRUN2dlBvcXJvNWVWVjFIR1RLMGF3QUQvZjJxRSs0VjhGMnZqSTZxdDZlcnF3dS84aXUvZ3FHaG9aV1F3SC84di8xRGZQNS9mQTQrdncrLzh6di9DTi84YmM4eVpyNythd01EZzJaaGhoVzJGYmpxZWtZRW9DWGtPU3EyU3dSaVEraFRLSEo5SUJJQmJ2UVE4ZGk5QW4wL0lUL1hFYUFEaGdCZEI1YURrQnlYa0orT2lTc1lQUE02T2krZmdTZTVqRURRamVIRFBYaEVERTZ1cC9QSTA3dXdiMzlFa3d3RVFtNTRuUEp6S1VNU0hOM1VHMVBmNnNmNHZVc01TcS9iQnIvUGlWREVjOTNHMERhZng2YlhFdFBrZyt2cGRXUmZOb1l1V25ONnRvNEFzUnZ3WG9WTUdmR0ZBbUx6ZVdRVFJWUks4azR0N2lPOGowZkt3U01rczVucEh3enpMS1p5aUUvR1VLb2I4QzJEUENQcmh2T0ZLcVVTYWczRHFjbjZjRGp0bUp4SXFXRmU5Zm13T0xSUDIrT05JQUZ5NTdKd1pkTHdjMDBqS2FzYitQU0cwTWlzeHpvdEZxcElKOHRJTHBlUVNWZTA3V2s3RURucWxmWlo1NEJiQnQ3WHp0RFFaZ3Rad1Bjb2xXdkk1WVhRT1Iwb2NVN1FWbldtdXd6S0RSS2ZSeDk5UkxPQVdvVEFXaU9PMFFIMGxOd3JZQlAxZXJ6NlRrdExTenJudCtFSjRxQm5aMmVudEtZYUNvVVN4c2RuNjc4d01EQm9GUXdKMmxhd1lXRmhXYlBCRUNSQjNUMDlLaENwOUxQWnJNWUpOM0F2a1NBS2ZtWUVZdGdEd1hXQkRoNDRxQ0Z3aGdCWm9MRnByNVFSblJwVDhoTWR1d2gzTVllTy9qYWNmR29JVDM5a04wNmU2a1Z2WDBBVXE5M3k1TlJKeVhyQ3puZ2F6MldaTndqTmpjUkdOK3YwdXc1MmdXSytndFJjQnBuNURHcnBQSkFwNkFLbHlaa00wa3Y1RlFPNVZlRDcrNkorK0h2QzlTTWJBOXQyWVRtTjVHd0NGUkhIcmU3TkRNOHE1bkxXQXpjSmtyWjB1b2dMNzFsaGNMSEJ2U2o0ZzBxMlBnUjVMNFpuT29Tc1I5cDk4QWtyc2JLbWJSeThDejJQdkYwMlhrQjJObzFxTEFXYmxGOXBJWTNjWEFxNVpGSEpGcjBvVzk1QzVYWWxhV2V0S0d1V1h5bGZRbDdhTWpQNWxUdytPYmpGNzNNWHdRRXdqOXVqV2VQNisvdVZDTEhOY1o3b29wQ0ZlNFlJU1Qwek9RTEJNSGNtUFdxQU9yQ3J1eHRPaDVVaGJucWF1di9lMFBjR0J0c0ZoZ1J0TTFEWU5Rek9TQ1NDZ0QrZ3dwOUNuL0hDaVlRMVg0aWIyMjB0b0xyVHdYZFpXRmpVbEtpVzRkMllBM1JLalVRZXU1K2g4MzVzZGdTV0Z6Rnc3aTEwako2SHE1aEh6MGc3SG4zZW1uY3pQQktHUjRnUFBUSjNhejJkdXdFcEdoUnlGYVRuczZqcS9CcnIyTW9tYmFtWXpDTWxCbk11WTMzZkNqakVRUE9IQW9qMlIrSHZDamZWUnRuR2MvUEx5QzRsclRESEZrRkVDQXFack95MEpvU0tyM2ptblhsa2xuUElkdlFnMFRWd1hYS04xU0F4WW5wMEZuajNRQWpXR3JITnZSdm5FL0dkTXJFOHlnbDVMejZRVmpJMytWaXFvaFRMSWp1VFFqWlowSExkU2tpdjAzRFNWdGlwdkVTeFdFRXhXMExWNVVibHh0VGo5d0dvQjd4ZUg1NTQ3SEYwZG5Ub1oyNmpZOWV3VEQyNHhmVzdPYWpCNVhMcWdDZmI4ZVRrWlAyNGZDUHZTaExFSkI5c0ViT3pjVFp5UGMvQXdLQTFNQ1JvVzhHT2VUR0dTSVNZR1M3YTNnNnZ6NmNHRmhWNk9wMWVtVGpKalJNcWR6cEI0SHZFNDh1NkZsQ0RBSEVkb0ZNUFA2enZiQWlRSFk1S1dkZlo2VDMvTmx6TGNWMTA4c0ZucEl5ZUhFQjNyMS9Vb3hXR2RqOFdGUWNMY25GbXZoTkQveGEyZ2RvTTVTcXlDMklnTHpjWlQyOTN3Qk1Jd092M3FoSEd1U2lSM2lpOGJVSDF0bTBZVW5uSjZUaFNpVnhMakJ3K1NTNmJFLzdUbXBWNW1BMk9pNkxPWG91ajZ2ZGpjWGcvYXVwdCtUQkk1Rno1SEh5Sk9MeEJOOW83ZlBwQTlpWVd1ZUV2R1FsWEVsSlFTWEZ1MDAzS2lJZTByaXVJank4aHVkQzY5WmpXQXQ3SlhtTjV0K0NlY29sVXRvS0t5TU9TTDZCeTRINEU5VUV3R05SMTRUZ29TSDFRTHBkeGRYUU1tV3hXZGNST0JtVTJRLytVQk1rSExwcmFBRDFCN1dJRDhEc3VtYkd3RUVlNTBFUldTZ01EZ3cvQmtLQnRob2JSejcrUlNOdDFtZUVhSklqN05FcGNPa0swYzJHOVV3Wlh4MFkxM0lFS2IyQmdBSTgvOXBnSy92dWVBQWxCOU9UUzZMdndEcUtUVnpRQndZR1RmWGo4K1NFTURvYlUxS0xYNTM0RmJZRkNyb3BxVVF6UE5SZ0dkakdsOC9FY3NrS2ExdCswcE0vVnZUOGN1VzNjamRjaEZ3Z050TU1ac1BycWhpRFBYNnRVa1pwWVFqYlQzR2d2NTZia2N3VXJFVUlMUUFNc3RwakRoWGZuOVBQUzBINFVmYmRKY2lEUDdrc3N3VjdJSTlvVmdDL1FYRHB1b2xFYVRFakJON3d0NVA0Y0dJaFB4TEE4bStRQjYvZ21RK3UrUlY0M3ZrRnFLVU5MR0VVdk04TnR6VHRzUjFBM2tBQTk5Y1NUSzh0QjVQTUZUU2pBZE5MVUl6c1pKRUhzWThUOC9QeUtET0hmOXZhT0ZSSVVqNmQwYnBDQmdVSHJZRWpRdGdKSlFWWkRtdWdLRDRjWjRtU2x3S2FnNTV3Z1pvblRNMjEyRVo0NzF4UEU5K0c3WExsNlZRVTdDVkIzZHpjZWYvU3hleTd0OTBaQUF1UmZYa0wvK2JmZ2pTMGkyQjdFcVdlR2NlUllKOXd1Syt6TlFBd0hlb0RXMFZab0x4VVRCZlVlclJVMjZXZWVvQmp6ZnQ4dFFuQ1lTTUtPdGwzdFFwU2M2M3FlNnlEWHJwVEtTREoxZHRIS0RyVnV5RzlLMHE4cVhGaXhCY1kvSDZGUXJPTDBPN01vWlF0STlRNGkyZGwzMnl4di9DNFVtOVBmOWcrM2FYRTA0d1VpK0NhbEN0ZEJXdHQxZUQ3dHl0UnNITXR6Q2V2Z0prTExxVkxUY0wxV2dKZEpTenNsaXY2Z2RZUDdHQ1JDeko3MjJDT1BXb01RVWh3Y1FHTUVBWFhIVGlWQzFITU5UeERmZ1lPY3VWek9laC81emg4SXJQb3VvL09HV3RDdERRd002akFrYUZ2Qmh1WGx0SzRWUkNVWUVBSElrTGNHbUQybUlld3R3Ymt6cTQvdlFLWFdDR21neXVkSUh3bFFNQkJVcFhZL2d3UW92RGlMdm92dndpSGwwN3U3SFk4OVA0VGVYcitVMi8wWjluWXJiTWdla0I4VmtrS0V4TWlzZDZlYmd5R25QcjhZSW42NHVDNlE5c3BiUUEwV3R4Q2hUazBoZnJ0VGJ3ZjJEWklOWm93cnJuZCtpWnhiTEJSUnpLMmQ0TjBaTmx4NGZ4NnhtUlNLa1NnV2R6VlM4dC84QmRWN21VbkJuVXpBSC9GcEtKd080dFMvYndaT08rZEdydjlLaVpsbERZMXJ5TTdOZ3FORmNvdVBTZUtaelpaUkZmbC92eVZGdUJXb013WUhCL0hneVllMExybkZZbkZNVEh3d2oyWW5Rc1BiYlZ5ZzJvWjhQbzlNSnFQSDJHOUkrQmdXejMyTEJOMDY3TmZBd0dEOU1DUm9tOEhTMDFZaWhJYndheUFXaTlYM1NJSzJmakhBVm9DQ251OTBiV0lDeTBtR3FsaFo3aDUvN0hGRW8xRlU3b04xTUc0SGl3RE5vUHZLR2RoS0pZd2M2Y0ZEancxb3Vtb1NJSVByVVJYallTTW1OdnRaZnRsS28yMzF1VldRQXc2UEY3NWdFQjRQRnpLc0g3OERPQ2ZJRy9ZaTBOL1JsS0hDTEd5RlJFWXp4akhoOGxwaFRhVFB5VjVyMmdrenJJMlBKWER0MGhKcUhqY1dSZzZpNG5MZmZvSytmQldNemNGZUtxSzdQd1NYVjhydmR1ZXZFYVFYNUQ4dWoyTmRiOGZTNCsrV3A1ZVJXa3ByMlc0RzJBYnB2YmMxa3pPOUFXbHdCU0hDdVZRZVZiY2JSUzVFZTU4UEREWEFBVEl1bTNEazhCSGRwNTZjbVp2RDNKeTFzUFpPaGN0dExaaEtMeEFqUGhyZyszSEFrOTl4N1VBT2tEWWxYQXdNREs2RElVSGJEQTFCenI4dVVZQ3JGVDRGSkVFU1FjRzRFOEgzbXBrVnBUVy9vS0tjcm40bVFlanQ2ZEdSdnZzWkRRTFVkZlVzUk50aHo1RnVQSEN5VzhxSXlyOTVRL0xlUTAyTVlpWUoyWmhSd0Y4eExDNmJLa203dEk3WnhjajNCSUx3K1R4d2JPQzZYSmNuMUJHQXY1dGhZQnV2TXpXSUZoTEl4TVFnYWp6Y2JWQXNWY1J3NXVLdHJXa24xanlnTE02K002dmtMclpyTDNMaDlqc2E0NDVTQWNHbE9RMExIQmlPVUZpdDVmSFhCQmFueStlc3A3OWVPM2g3RXJIRnlUalM4ZHltRUNFK1c2SGNPazlRSmxkQnFWQkcyZU5EMVhsdlpBRnRGZGl2amg4N2hwSGhrUldkTVQ0NWlRU1RCcldxc1cweE9BZU1hSGlDR25hQVcrUlJXMXZVSXRnNzlOME1ETFl6REFuYVZxaUtFTFN5VjZrbktDckNqOXExanRXZUlJZmRpaFBlU2VEemNqRzR5YWtwRmZrTlpiWjdaTGNoUUZMZmdmaUNFaUJieVNKQVIwNTBTem1aOExkYmdlWGlkQWtKOG01OGJwd21TMWpLb1Z5Q1JYNENQcmljellsRkxpTGIxaHVHdnoyMDRlZFN5RzlUTTNFVXhCaStIVXBpZkJkejJaYWxVQ1lCeXVVcmVPK05HWlN5UmFSN0JwRG8yU1VFNlBaOWxHMDRLRzNZSVdTc3ZTZUlVTVNyYzNoYUlhVjREZllGMXJmRHYvNUVDeFNWREZkYm1JZ0o2UzFzQWhIaXdyUnJTOUJ4Si9BSzhVV3U3U1RFS2hDV1A2MSsxcDBOOWlrT25uRUpoWTU2Nm16cWo3R3hhOGdYdGo0MWVpdmdkcnYxdVRubmg5dktPOGhmM1pmLytaNngyTllsK2pBd3VCOWdTTkIyQVFWZHJZU2xKV3NkSUFvK0pnaFlyZXdiU1JHSW5UWWZpTzlFVDFaaklpdTNQWHYyYUZoRFU0YmlQUUJySGtVUzNTUkF4VEoySHpZRWFLMWd0L0dHeFNqbXprWlJxeUlmejZ0aDFRcmJtRlVtVllySVFEczhJYjk2VWpZRWVhZEtzVlJmU1BWbUR5WkdVNldLQXNObnBEKzFBaXhHNXR3NC9jNGNFZ3RwRkNOdFdCemF2NmJ5dFlzaEdsNllWaEkxTUJJVm9tR0hzOG1FQ0t2UmVBUlgyQVBiQnNLQitYdUhzTjJZRUNGNldWcHBMSlBzY2JTK0ZXQ0pKWmVzdVpJa1FXc3ArL3NOMUI4K24wL25rZkt2bEQ2eW9sL0d4c2YxdTUwR3RrVnUxSkdyUFVIVW16b3ZXQm9GMzR1SmsrUnMvYzdBd0tCNUdCSzBqWEdqTUtkQWJHQ25oY09WeGZnWXZUYU9mS0dvNzhWTVA2Y2VlbGpmNmY0bVFUWTRPSC9pNnJsNkVvU29FS0F1UTREV0NKYVIyK3VBMCsvZWNIblI0Q2ltODRqTkxLUEN4V2hhQVhrVzJ1bmhvVTY0bURwN2cwU0l6MWFJcDVGTDV2bWhmcFFnQWFxZ0lBWlRxOUl5RS9TUVhEeXpnSm1yTWRURXVKemJmUVJsOS9XRE1UY0RpVHdYUjNVbmx4RnE5Nk83THlEOXZMVStET3RhTmJqY1loaEd2SGQ4cHB1QjVWbkpGN0E0dmlURnhoQ2oraGROZ05lb2xLc3Q2YSs4RnIxd21ZeTFTQ3JuQTdFdEdYd1lEVDN5c09nUmhwT3hicGtvWVhwbVZ2ZDNJcmdHRWpjK1AvVWlDUkNUQmxYcmM4MTI2bnNaR0d4WEdCSzBUVUZ5RUF5R3J0Ti9xeWRNN2lSUWNFOU96U0NSU0tqaHdyVWVtT3FVQ1JGMjRxaGRLOEgxUHpvbXI4S3pITk5GVUk4LzJLUHJ6clRDb0xxYlVGMWQzelpkYjh2MWZXMWlxRGZoSGFYeG4xOUlhQmF4YWdzZm1LbXpJMEtFSEQ2U3RJMVZLZ2xVZGpHNUtqMjBFS0J5NndrUTU5cE1YRXZoOHRrRkxjdUZrVU1vQk1Ocm1wVFBjeUx6VS9wM2NLUk5pQXJYVW1wOTM5YWFrY3Q2Z200NEFuY21aemNENTQwVWhGUXVUQzdMejV1dmExSTlXMVVNMXhZa1JhQ3N6S2VMeUtjS3FIaThLSG45TFF0enZCZEJ3ckJuOTI0Y1BueFlkUW4xNXZUTURPTEx5OWNOR3U0a2ZJam90RTRjR1JnWTNBQkRncllsT0puWWhsQW9lSjJTWHhiQnZ0TkFSYlFVaTJGMmp1dUcyUFF6UFVDTTVUYnpnT3dJTGMwaVBEc09sOStOWTQvMHcrdHppVEt2bjdDRFVTcldVTTZWVWNxVVVDb3cvSkhLdmY1bHF5RmRoTjRCYnhzWEs2MGYyd2prQVRNemNlUTRlYjVWRHlzUHhNeCtVUkloOThibUxwR2dsZEo1NURKRjNTK1d5bFlTQkNWQXJYbE9odGN1TE9SdytvMXA1aUpHZkhBUFVwMjlheUpBTlpzZHZtUWN2dmdpZkNFUCtvY2pVdDgxT0RhaHZ2V1NOc3BId0IzMVNjVnpYU2I5YWwwZ1g4NHRwUkNmU3pSZDF5U3BSU1pGYU1YN3lqWGlpUkxLcFFxS2dSQXFEbnI4bTJuVTl6N1lwNDRmTzQ2K3ZqN1ZLU1JEMThZbk5IeThaZjE0QzZGckFSa1lHR3dKREFuYXhyalJZTnBwQXAzUHl6aHRLaVFxSm00SDloL0F5TWdIV1gzdVY5QUQ1Q2dXMEQ1NVZRek5HZzRkNzBGSEo0MTR5NWphZ2JwYndTYWJpUmVRbkVrak5adEJaajZMVkgyZjZhaUp6WGczM3RjYmRHcVNCUDJ3UVhCZXgvTGtJdEtwUXNzZWxQM1lIM1FqT2t3aTVOVFA2d1ZEdHhpeWw4K1hVRlFDUkhMU211ZHpDRnRKSmd0NDc5VkpJYTRGcEhvR0VldmZ2U1lDUk5BRDBpWkVudVJwMTk1MmVMMmI0d1Zxd0ZKYU5iaGRObmpiaFFodFVJdVJDS1ZtbWsrZHpma285QVMxcWo2VzUxTnlwUnB5NGJiTjZTejNHTmlmM0M0WFRqMThTcU1NQ002dEdaK1kyRkJmdTV1Z3p1UjZnRHZ0dVEwTWRpb01DVExZTkt3ZWthTlE3Kzdxd29uang0MkFKMFRaUmVrQlNpWFFNOVNHNGIxUjlaaWtZZ1drU1I3aUZtSFlhY2d0NTFGTTVHQVh3MWp0TjlsMGZsT3hqSHdzaDVTUW9uSlo2cjlWdGwyOUxkRWI0WEM3RWVwclE5WEovR3diaER4MHRWUkJZbkpKQ0h4WnlXb3JRRytCUCtRUkl0U2xIcUhHYzY4Vk5JNHlVcTVLZ0ZyWWY2VFlkQTdLTzY5Tkk3T2NSYTY5Q3d2REI5YjgzdlJtMGd2a1Z5K1FGME83MnpTeHdtWXJGajRkeHd1OGZpZGNFU0ZDR3l3VFhtZHBjbG5LTnE5bHZGN3dKeVZwejVSMXphSnhyVVJDNUtYRGdhSXZKTzlWLzlMZ3R1Q2dXbnMwaW9kT1BxaWZtWlJqY1NtR2hjV2xIUmNXMTRxMlpHQmdzRFlZRXJTTmNhTXczRW1lSUNxZTJmbDVEZUhqYzNQK0QwZnFtUEh1ZmlkQk5OaTVxbjU0ZGtMRDRBNDgwSVZLcVlxRWtKK2lHR09sWEFsWklSTzVEQ2ZJMW4rMDNTSFB5WGNvcExqNDZFMGVXZzd4Y0NWYlZLOVFLYi9CU2VrcnBNY0dPeGRROHZqZzhRZmdEUWJoRC9nUmlmb1JIV2kvUlRhMXRZRmVnVXEraU9URUlrcEY2WU1idjlSMStJQUlkY0syQVNMVWF1Tkk2Nk1DdlB2R0RHSXpTWlJEWWN6dlBvS0tjNDBMbkxJT2FIek9qT21GaHZlM0N5bHB6aE8zVnJCS2JMWWFHSVZtRDNwaFk1cjBEUlFQeThCZXJXQnhQSWE4dE0zMXkxZ1dZb2tSZWsyRDkwNExBY3FsQ2lqNy9DaEl1MjdKNHF2M0NVaUVtSEYwMzk1OXFNbyt5M055Y3ZLNmJHczdBUi9Tanp2bjBRME1kaHdNQ2RxV0VDTk1oRGpYQlZvdHZOdmIyK3Q3Mnh0TWtadEtwVEU5UGFPZktkU1BIWDFBTS9uYzcyRndEVVRtSm1BdkZEUjhLQmh3SVRXWEFVb1ZUZEhNT21ldGwyKy9QTXkyQXArM1VCQ0RUUXo5MjRMdFdkNHpQWjlCSVhzbmtpZlhrcmFqT2Nia1JMdkRDWnVTSHIrU0hsOG9pS0RmbzVQd1hmVUpLQ1FhNFE0aFF2UUlOV0Uvc2c0NER5YzV0U1RYa2VlNDdYT3VIWHcrenB0cEgrbUUzZXU1YzNtdGdKbWlySGJSQ3ZBNkpKSm4zcDdEM0ZnY05URzZaL2NlMVd4a2E1Mkl6OTl6YlN0dmJCSEJxQSs3OXRBTFZKTTJ2TlozYWc1OEI2Ymc5Z252YWhQaWEzTUxLZDRBQVdNYnRCV0xtanE3WEZ6ZndFTlY3c2QxbWxyRGdvRDRjZ0VsaGp4eVBwRExYZi9DWUQzZzJuTnRiZXovVlJTa1hpZW1wbFFIN1FRaXhPY01pbXhyZ08vQU5ra3doWDlIUjRSSDliT0JnVUh6TUNSb0crTkd3c0FGMVJyWXJpNXpLcHBLcGFvcmVIT0NKMU43RGc0TTRzQ0JBOXYybWJjU0RCOXlaMU1JTHM2S0lXK0ZEeVVYY3hxQ3RWcEgyOFNvOS91NWxPZk93WnJ0ZVJxZDBrWXlDOWtWSXNTZmt1eXcvZENMYUJQQ1UzTjU0ZmI1NEE0RTRBbUc0QThGcEV5OGNIbmNjRHZrSE90cUh3SU5pVWkzbk44cGh1UUdqT0lHTkdQY2NnYXhLU3QxZHN0TUtCS2hnQWZSa1M0NGcyc0w1ZUlaYnM2MWFkVkR5SVV1dkwrQWE1Y1dVWE83TUwvM01QS2h0alhQQTFKUG5QVHY2UFNvZnQ1OXNGUHFoWE9CbExKdUtSeE9Kd0lSSWI2NzJsSGRZT2lUSnB6SUZMQTRHYmRJNzFyQmN5c3RtZzhrbDRyTnBmVkt1WERVT21hd0xsREhCRVJlUFB6Z1EzQnkwRVRhYVR5ZXdPTGlrdTV2VjZ4T2hzQ1UySHhXYmp6T2FBcTd6Vm83TUJBUWVXRmdZTkF5R0JLMG5YR0QwRjVOSWtxbDdla21vS0NlbTU5SE1zbVZyUUcvejQrVEowL3FLTmFIM1B6M0tjS0xNK29GNmgxdWcwT01xR3F1ZE4waW5iU3JQR0VQbkc3cG5uZTV5QnEzWjcyU25GVHNRazVzRG91b3lMRkdFNlhwdS9vZDdnZzVsd2toTWtJQVN5V2JlbmZjQVNFdTRaQjZlUHpCQUlJQmtpQXZ2RzdIaXFlSFJqWkp3MjJMUmI3a2M3VVB0TUV0eEtrcDdpMFh5aTJta0ZoSW9kSjQyVlpBM3NIbmM2SjlkeGQ4SGFINm9WdThGZC9IN1pTeWFHS3UweXJZcFN5dlhJemgwdWs1ZnNEaThFR2tvOTFySmtBS01jcmE1cWQwWGFCb1R4QUR3eEgxY3QwTmhXTFg4TDBxZ20xK2hQdWlFRnBkLzJaOTBJeHh5MWtzVGlmWTBPNElOb2NpSjBDMUtHUXRYNndpRWN1aDZuSWhIK1NJdjhGR1FEMDVNRENBL2Z2MzFYVm1EWk5UVThqbE56YnZheXV3V3JmZlRrOGFIV3BnMEZvWUVyUk5RYUdZSXBGWUpiUTVRdFRBZGhTR1hIOGprODNxWW5VTkhEbDBXQ2VzcmhieTl5K3NqSENCMkJ5Y1hoZTZld1BJSjRzZklrQ3VvQWYreU1ZWC8yd05oT0E0blhCNmhJd3gvQ3pnZzlmdlJjQXZ6eWJraFBzODVndjQ0Wkx2N1Y3NVBoSkFqWmJrV3NIM0ZpTXl2WmpWa1U2dXFXTVJLNHRjYWJGSUlXeWtIUGdicG4zdUhvckMyY1FhUFFTZkpUY2JGd001WjMxb0ZlU1pQQzRiMmdZN0VObmREWGZZcjlmWForWC85UTBlSndLZGZqaWNjdStOdjRhQ29hcWpsK0k0L3k1VDFnT3hYWHVRNkJsY0Z3RnFlRFBiWnNhRWdEaXc5M0NYbHZYZDhGdldoTVM1NUJtMHJLVHpSTHRENmdWa1A5b0luQ1JDQzBta2wrNDhqNFRFdjFadVRUcGpEU0dPNTVCTGN6NVFBRVV2NXdOdGZYbmVDMkQvNFhiMHlGSFZQZHpQRjR1WW5wNnVuN0g5UUkvUHpkb2I5V2JEUzlSSzBXTmdZR0RCa0tCdENncnVURHA5bldCc3hBcnpXRW1VcnhwTDJ3aU1qK2VJVzFFVURvVjNUMDhQOXUvZmJ3aFFIVFV4ZFB6Sk9GeVpEQ0x0UWhwb2NaVS9DSG1zU0hXNlF4NEVPN3dXQWJnTFlJdXlPVjF3aytUNFBQQ0tBZTUyV01TRVdwaUVUWnVrL05NNFJpK05UNHo1b0YvT0RYSUIzTFczUzE2aWxpOWc2ZHFTaGxIZXpCRFlLTmcvbkc0bk9vYzdZTjlBSW9MVnFNbXpMVTh1SVpjVmc2U2x6eWhrelZaRE9PSkQrMGdYL0wwUnVBSnUyS1Rjblg0WHZCMStoSHNDY0htRVltejg4UlVrS2hQWGtqanoxcXhPSEk4TjdsdFhLdXdHYUp5M1Q0L0Nsc3VoYnlTS25qNTYyN1krREk2TmxTdnFjNUhYQmxqbmJYMXQ4RVhsbVRaWVhyeGFiSHA1WlYybVc0SHZYQ3F4L3paWk1ZVGNabkV4ajRwY0x4K0thSWJEcGl2OFBnYmJBZE5sSHp0MjNQSmF5ekZtaWx0T0pQVHpkZ0tmdFZLMTFqZGlLRjhvSkNTKzNpZExwU0tTeVlTMnNLNnVLTHhOTGdGZ1lHQndQUXdKMmxhd1FvNElDZ2NYSGlzQUFPWkJTVVJCVk1GVWl1dEZmSUJ3T0Z6ZisvQjhvYnNOUG5jOEhrY3NabVdENC95bEU2S0F1SDdEZGlOcmR4T0IrTHorRFl1UlZzbC9NQStvTEYzUkYvVlpCT2pXZHRlbWd2WG04cEw4dU9FVXc1S1BzZGFxNDNuOGZhUXJpSm91OExoMjhIZUZWQjVMNHpGd25aNVd2ai9ibmtkSVJXU2dIV1U3Sjg3WHYxZ3Y1S0dxcFRLV0o1WlFLSW1CMHVJNjRqcEFKU0VWSG5jTndXNC9RcjFpRE1sZmYxaU1mSXFFSnJzUWljTGtaQXJ2dnpHTldybU1aTjhRWWdONzFqMmZuMTZnUUd3ZXdma1pUWW05NzNDbmtvMnRTb1p3SFlTZzNDemRPSGxMeDJBN0hBSGZ4b2lRL040bVpSU2ZqQ2twdVZWN3JMQ3R0bWg5SUNhVVdKb1ZlUy9sbTIzcnJCODFhQWJVa1VPN2RtRmthRmoxS2JmSnFXbVV0MUhHR2NvK1BnK2ZqZnZVbzZ0SkdvOFhDOVp5Q1J6RTREa0dCZ2F0Z3lGQjJ3VnFSYnJRMWNXc05wWTdQeTBrYURWV2g4TVZpeVVWa05zQkZNeDAyVTlxdUlHMVpnWlRsZElUUkVQQlFDQmw1Q3JrNEUwdXcrMXhJdW9WWmNjSjFWTHRGUnFXblQ0RTJ1NWlOaWg1QnM2L2Nic2NHemJwMkdhWklqblU0WmMyVUQrNFJsRHZaK0laTEV4eDFMTzFpcDVoVWlFaG1ORis2VnYxWXh1QkdpeVpQTkpUc1hXLzMrMVFGRU03bDhrS3lTcGFYRWYrYVRnZ2JyRHZOd1FhVDFOQ2dONTlkVktJZDBrSjBNTFF3ZnEzNjdpQnZMK3prRWZueEdVbHEzc09keUVVOXVoRGJyMXBWdE81UUU2bVNiOEJMRE9HRG5ZUHQ4UG1jYXVIZXIxZ1hUTlJRbXlXY3hzLy9IYnlOY3BDaWx0UVBWclg2VlFKcVVRQlphOFhCWCtvTlJWdm9QWDR3QU1QcUZlSSsrbDBHdk1MQzljUmpidU5jdG55QW5IamN6WThRU3B2cEkwbEVzdjZ2SnhYeTJNR0JnYXRneUZCMndwaVpEQkVTa0NoUjA4UUZ4cHRDTDdWS2JKcGNISUVhVHNJUlQ3RDNQd0NNbUxJOGJrb3hJOGVQcUw3QmhhWVRjdWRUY09aenlFWTlpTElTZTVpU05lY0RvUzYvUEFGNWZQZEtpNTVOby9YbzhaeXMyQ2RoN3VEY1ByWHZ4NFVtMzVtTWFXR1p6TXIrTjhNSkVKdFhTR0VlaUpORVJnK1Z6YWVSbUl4clhXNlVmQ1g5RkxrY3dVeHRqT29hb2F4MXNQaDRGb3Bxd2hRL3pEbVJ3N1ZXZGI2Nm9kVXAzMXFGTTVVRXAwREVRenZiVU81VWtNOVo4V2F3RHN5MDE1anZ5ejc2M3VLQmtSV3V0M3lHamYvTlpzZXMrbjFqQWdSY3JGdnJmOHU3QTVacWVkc012K2g5c2pRMVNybDd3YWYvanFJckY5YXlLS1VMYUFRaktEazhabjVRQzBDeVFUVFpSODZlRkQzaVptNU9lUzNVWklFNm5HR0FoTmNSNDhid2VkTEpCTDYzTnc2T3lQeW5YdTkzZGJBd09BMk1DUm9tNkdoK3l3QnVMd2lyS25FT1NlSU1jUGNwMURrQ05MZEJwOHRtODFoVmhSTFE2bVFBUEZaTjJKNDNMT1FvdkNsRWxyQjBYYWZXc0gwQVBrN2ZQRDRtZ2pUYWdHWS9LQVZCS2dCR3Q3Ui9yQVF2UFZuTStPNkwrblpaYVFXTTYwblFsTDJiYjBSdUtOQk5XSTNDcmJ6akR3ako3SExoL3JSOWFFa2ZUY241S2RjeU11bnphbDgxdW5rUkhxRkFDWDZoNFFBSGJUSTJ6cjdKc1BnUWt1ekNNOVpDL3dlT2Rtam9WdWN6N1FXOEt5cUVCNldWbFgrcmNvemtGUnhuNTJCeEdnOWo4UVU2bzJFQ0xjQ2lhOUh5SGpIcmc0V3hycmZtYkRWS2tMS0V5dEdhZ01NWDZ5MUtEVTJuM04reXZMNmF5aGM4NWMwV0FYcXlnUDdEK2dnSW1WQUlWKzRUbC9kVGZBWkxCSms2ZktHSjBoMXAzekgrVUFOOG1hcnA4azJNREJvSFF3SjJxYWdKNGpyQXpSSUVBVmhZOUlrQlNTRjVxMHl5bXdsZVA4NVVTaE1oa0JsM3RuWmlkMjdkNjhJYm9NR2F2Q200bkE0N1FnTDZhRVI3bzh5eTlydERibk5obDJJQ2tQZ1dnbStqemZvUm1pRFdicnN0U3JpVTdHYmpzQTNDK2xXNk40VmhUUEFCQTcxZ3h1QjlML0VWRnpJelBwZVVMMC8rU0x5UW9BNE4yZXpRQ0o2OVhJYzc3d3lnVXFCQkdnWUMzVUN0RjR2ZzNveGN4bDBqbDhTdzcrRy9VZDcwQmIxU1grM0tNeWRzSEkzT1pubFZVZ1ZrWm5QSXN0MW9wSUZUUzZnWWt3MlZzbWRubzZQVCtMT3Vyd1RLQ3NEYlQ2ZEUxYmhuTEIxUW8zVVRCNlo1ZHhLVytTek1reXBGUjJYMThwa3kxWnFiSzhYV2E0UDFJTHJHbndBdGdGNlY0NGVPYUp0akhXNnNMQ0lkUHJPR1FBM0hmSnNqUGJnTTFKbmtnUlJ6M09mMlZZWDVUbEprdGdrMnRvQ2NMbE13Z3dEZzFiQ2tLQnRCaDBCRWpCbGFrSklVS0Z3dlNlSTg0SW9JTGtWUzlhRXlic0ZDbW5HV0M4c1dRdlIwVWhnV2xJbVJXaThoNEZBeXNZcGRlWEk1K0QydWVIeXVHQ1R6UmRtMG9qNk9YY0JOZEgvVGs0czN3U1FFRWM2L1BDMXJYOStFTXVMcWJNWHJzVlF5QlpiYXFpd3ZFbEV1NGZhNGZBMmtiUkRucW1jelNNMW4xeGpXQnhIZktzNjk2Y3M3V0N6S3A1UFlxMERGTWVaTjZZMW1jTUhCTWkrZ1RBckcrelZDcnF1WFlROWswYlByZ2hHOXJXaEtPK3lsakE0NjI3V2lZVlVBZG5aTk1xeERDcVpncENMQWlweElVTXphV1NFQkpSS05hMXJlb3k0M1FwMmgwT053YlcraXJiRnpnQWlYRVBvTnRlOUZaajZPeDBYMGxwbjlQeFQwZFRZNnkzTEQ0T0RYYkg1akxUekFncUJNTW9tRkc1VG9Fa1Nob2JRMzlldnVyTWt4SUtEZDNjYnJPbThrS0FHT0lqSXVUOEVQYTFMUzR1YXlaRnlpZ3RGTXlXOWdZRkI2MkJJMExaQ0RkRm9HRTRWZEJiQldJN0hMY05BQkRlOVFNd1ExekRjQ29YaXhvMjRGb0IzWm53MVI2cjRmSDE5ZlJqbzcxOXg3UnRZWU5pUHM1Q0RRd3dudDFQMnhYcXM2aVRYK2dsM0NYYUhjMFhoYmdyay9kcDZ3N0RwT2ozMVkyc0V5OFlteEhGeFBJYnliVEowYlFUc00yNGhRSjFEREpQYStNZ3ErMlZ1S1lsODd2WnBzOVg3STRaT1hraEVxOWFWdVJuMEVjUndPbjk2RVdmZm1sR2pmWGxndDVVRVFiN2NpSEhOdE83UjZXdndMYzNCSC9iaHlJTzljZzlwdzJzTWcrTzc4OHhjc29pQ0VCMm1HbGRPeElmVlRmYmx1U3JKUEhKekdlVFQ5Rzd6bC94dGZXY1ZlQzJueDcwbUw5QnFzQ3lpM1VFaFFtM3JKa0tzNTVJUXRtS2hyQU05REkycmFpankrcTV6TXpBcjNPeDBXbCtNb1hCYzk4aGdjK0NVdm43bzBDR1ZlYXpUeFZoTTU5M2U3U1FKZVliRTFodDl2K2pQQm5oa2NYRnhKYm1RSmF1YmIzTUdCZ1lmd0pDZ2JZVWFBZ0dmQ0R1cldtaXNUVTFOcWNBbTZOSm54clVHS0R6dkZnbWk0a2huTXBvV204L0hMRTFIRGg4V0FyZSs5TWozQmFUNlNJQ1lEYzdyZG1nQ0FPVEVLTXhhWkpIbHAxVzhoZnFOcllZa2FGTVh1SlJMdStSOU93ZkNVZ0R5MHV1OEZjdUZvVWlMRTB5ZFhUL1lJckRmZUlNZXRPMWltTlRHMjJ4VkNGbzJscm5scStuY24zUUc1ZHptZVg4SXNjMlZjSng1Wnc0WDM1MlQvUnBpUTN1eE1IekFhbGNidURmbkFRVmo4MmpqbWtEU3Y0OCsxSXRRU0FodG5jZmNDYndqdmNXbFloWEZaVEgwYnZjSWNsNU55cXF3bUVGT3p0VkFPL24veHAvWXVUaXFlMk9UdzFubjdiMGhoSHZiVUZxdlIwaUlUNlZvaFM4VzVTOW5ORFVMZXZ2VDZUSmk4MmxVM1I1azJvU1V0N3FoRzZ5QWczTjlQYjNvNiszVlFUdCs1aUFlOSs4R0tQUEw4Z3o1ZkdHbFB3ME1ET2hmeWo2R21KTUVjWjhaWTd1NzI2VFJzTzAzMy9ZTURBd3NHQkswemJDYTFGQklUMDFPcWx1Y29MQ21TOTh5bW0zSTUrNGVDZUo5R1U3UVNPL0pFYXhlVVRER0MzUnpPSXVpNktTY1hMNTY1cDlxQmFuNURKYm5jMGpIODBnbXl5Z1hXSlpNajI0cFNHNmJCUnJOREF2YjdOYWpaQ1BnUVVnTVQ2NkZ0RjdRVU13bnNsaWNTVWlCMUErMkNIeTJjTHNmYmYyUkRZVkpFYXlqWWpJclpPZDZRNG9qL0RucG53VWhRTllFK3MwRHk2aFlydUhkMTJkeDVjeWNFczdGa1VOWTBuV0FObGJEREozelpGTG9HanNQbXhBOXBzUHVIUXpyZTYwbkdRTEx0Wmd1VVhqZHVmN3EzNWVFQk9Yak9TVjFST051ckM5TjR0R0UxbUp4ZFBTRmRVSFY5ZFM1Sm5PUUIrSnJWT3NyK0RjTGVwVVdaMU1vWmd2SWg0V1llUU1tRkc2VFFXL0t3WU1mZUlPV2x4TklwZE02cUxmMXNJak9hcDNaOEFUeDJYSTVrWHRNNTExWEJIZEwxeHNZM01zd0pHZ2JnK1JpWW56YzB0eDE3TjI3dDc3SDlVVktHdHRNZ2JtVjRQM29CWXJGcllWUjZmMDVlT0RnWFZJa093TjJEWU9Tc25KYjRTNnNNWWZVYXkxYjFGSHkvRklPaWRrc2tsTnBNWXh5U0MwVmtFdHpRaXpuU2VoUFdvcWFkUDIxek9sb0JmZ09rUTRmZ2wyQkRXVmw0M05tNXBOSWJrYkdPREZzbVRvNzByLytNQ21GVkE0OUJObU1GUkpIdzEwVEg0aGhWZEZZLzgwMVhEai9KNXN0NGMxWHBqQnhhUUZ3dXpHLzV3aVcrNGFhSUVEU1Rrc0Y5Rnc5QzBjMmc1N2hOdXcvMGduaFF0SnUxMzVOU2dNTm15dGFiWC9Oa0ZQTERJK0w1NjJzY1hLSTVVclBwY3ZkL0R3NnRzZjIzckRVZVZUSnpWcXV4K0VDbDl1SkNzUGdkSUhVNXNFNVluTU1oWk5ueUVTNzFQTm1zTG1nVHFVbmFMVTNhRzUrWHR2RVZvTzZrd09aVEhERSt6T1ZkMGRIaCs3enUyd21pOW1aYWRXcmpBNkpSQUx5cTYxL1RnT0RleGxHNm00cjFFUUlSdXB6Z3FSeVJQalIyOEs1UVJTS0ZJNjlJcng5UHA5K1R3R2VaNWpOWGNEQ3dzTEtYS0R1cmk0TjArTyt3VTBnZW92aGNJUkxZK0UrZ0ZTcmJpNWJWVWdSaDVtcmNCYUtLSWtSbUZuSUtqSEtaMXJ2U2FoSTExOWJicS9XUU9nZW9qMGgrQ0srRFJrY0RubmF4UFF5OHFrUDFzMXFGZmc4N1QxaHRJbFJ6RUNuZFlQdFh1cU1DeGhyNkZzK0orUnE4L3NDQ1ZBOFZzQnJYNTNFd3ZneXFuNC9admNmUjdLN1g3Mk9Hd0VKa0NaQ0dEMEg5M0ljb1k2Z2hzSFp4UWh6U2h0ZGIrblkxR3UwQWNOTmJzUjVRbm1HeGdrUjRuM1ZDOVNpdXRjNjd3MGh5dlRaSW0vcDVia1ZTSlFkUVMrY1hoZEt4ZUtHWHVkRzBIdVhUSllRWHhDeTdQVWhHekdoY0ZzQjFydmxEVHE0NGczaVdqeVp6TjNKRkpmTFc5RWMxSjFNNFIyTkNqR1gvY1p6Y2ROVTlFcUNndktMRmpRK0F3T0RGUmdTdEsxUUU0TEQxSzlXdGZEdnpNeTBDa0x1TndRbFhlYmNyNGl4a2hVU3RKWENtL2RpMnU2R0Y0aXUrdjM3OTZ0QzJZaHhlMytnQnJzUTFyVTZHbGlkM0JoMlZDdVVrUkl5bEJXRHFaV2NSZS9SeWd2ZUNkSTAyS3lqQXhIWWZONlZVS2MxUXg2NEptVTRQeDZ6SnFqekJWb0l0bDJTTk0wZ3RzNXk0YXRVc2xrVXM1c2YrdFlBamVqWjZReGUvOG80a21KSWw4Smh6Qnc4cVI2RmpSSWdsakhmdkhQOE1nS0xjL0FFUFRqK1NEOThmcGU2WXRaYjRpd1h6cjJwNmp6QkRjZ0d1V0U1a1VjaExqSk9ycUZlb0kxYzV4WWd1UWwzQnRDenR4dk9rRis5bE5mSk1Oa2xPYko3M1lnS1FTWXFESVZyUmRPVHNwNmRUS0pjRU9MYzFvR1N4MnRDNGJZSTFKMTl2WDNvN3U3VytpNlZ5cGhmV0t4L3UzWGd2Yk1pTndnK0V6UERVYjl6bi9yKzJyVXhWRmJKRTZOZkRReGFEME9DdGhrb0FCc2dzZURFeUlYNXVSVVN4SkVpZWwwMGpsaGtZazVJMEZZTHg4V2xKV3RkSUxsdmUwZkhTdHBSZzdXallyT2piSFBvb3BFYUluYUxLcVN0enlWSHMvRThTdm5XWmttNzVVMDNDV3ltOUhKMjdtb0R4S0JkTHhGaUpGd3RYMEJzTXI0cDdVM2JjMjhJN2JzNlVMV3ZoOVFMUVhQWVcySWIzd2xhLy9MUGxZc3h2UG0xY1JUU2VlUTZ1ekI5NkVIa2cwSXdxeHVmazBlYUU1MGVRMlRtR2h3dUI0NDkzSXUyRGgrcTBrRHRhNXdIdEJyMDRMQlVYTjRta3FYSSt4YUZDT1dYR1ZyWStoSW1FZkw0M2VqYkl3Ym9VS2VRb1FDS0RtbWJjcSt5MHdWdlp4aGRlN3JoQzNpRWZBc0JhcUo4RzJBZEZvc1Z6RTBsTlJ0Y3FyMjdYckVHV3dIMmErcldmWHYzNldjT3FNVGk4WlUxK2JZSzFPR3JQVkI3OXV6UjBISStIL1g5Nk9pb3pya2xLRGVaT1phOTFNREFvSFV3SkdpYklSejJxK3U3WVg5eGpZQkxGeStxb0tSdzVCbzhqWGxCUEpiT1pMZVVnREFFYm5FcHR2SThlMFZ3bTNXQjFnNHRKakV3STMwQlJQb0RDUGNHNFc0VFE1TWhPYmNwUWk0Z3lqVERMU3RsdWREZHFERzJFNDhZeFYxQ2hHenl6dXR0TnZTQUZCSlp4T2ZUTFo4ZlJOQW81cG95WGJzN1lmTjZtQlRzOXVEek8rMXE2RzkyRitDN2M3SFI5OSthMVJUWVROT2M3Qi9TRUxpUzI3ZHhENUNBeG5qYjdEamF4eStwUVg3a3dUNzBEVVhXbFFqaFJ2QjNJaVhnOURvNG9sTS91bjZ3bnZOTGFhUVhVNXRDRnRnbWVROTZoWHFGREEwZTZFYnZvVDRNSE94R3oxQTduQjRueXN3T1Z4SWkxb0w3ODE1TGkxbWs0am1VL1VIa1ExSGpCZHBpVUdkeU9RY09LckwrTlJNYjlWcjkrODBHOVNlak9EaW50NEhEaHcvcnN4QWtTSk1URXl1Nm5hUW9FUERxdm9HQlFldGdTTkMyQWlkSGh1cHpnaXhoU0NGNDZkSWxGWnFOejBlUEhsV2hTSEMxNmEwYXdlSTltVTJIOTZPdzVycEZ1d1lIdDVTRTdVellVSEc1eE5DeFB0RTBkTHJzY0x0c2NIbnNDRWZkYUJOUzVJNTQxVU4wTTN1SXRWMHBsTVVRYTQyeDVOQlpRYTI1MW5yQnR1TU51QkVkYkpNSGtUZTcyUXZmQm16NjZYbHBoK25Xenc4aVNJVDhJUzk2OTNVajBCblMrcnJwTThvaGhqajYycnhTbjV2Yi81akpMNW5nL0o4SmpKMWZVRThWTThETjd6Nk1pc01wYmFzWkFpUnRjR0VhbmRjdWlvQ3BZZjhKSVFCNzI1VndOZDFHNU9kczY4NkFTL2MzRENuZTVFd2N5ZVdjemx2YURMRGVlV21QeHlGRTNRVzMyL0lHeW1IVXhGaGxPR1lyd0tZME01NVVFcHR1NzFMWnNONCtZTkFjVkFaNXZCZ1pHZEY5eXBHbHBhWHJTTWxtZ3ZmTGNPRmt1Ui8zdlY0dmhvZUg5VmtzUGJ1TWlmRnI2ckZxbk85MmJ6Q3MxTURBNEpZd0pHaWI0VVpDUWVGM2JmVHFpdHVjMysvZXZWc0pDTUhQbVd4V3Y5dHM4RjZMc1NVVnd4VFdnLzBEQ0FTQ3VtOXdHMGpWMEZBbG1FcTVVcXlna0xXVUxZdU9HeWU1QjlzOUNQY0VZUGU3ZFY0S2pTK3JzRDg0YjRWSk5RbldHYk45M1Mzdy9vR3dWNG1RTGhDNTN0Y1NBekl4bjVLZDFwVEhqZUR6Y1kyajZFQWJnbjBoT0tST2FIenp1TFhKU1U0SGZCMSsrRUxOWnl5N0ZkaXRtWlJnYWlLTmIzenBHbUxUQ1ZRREFjd2VPSTU0LzRpK2ZqTmVCQktnME9JTXVxK2NVU04vOTlGdURPL3YwQ1Fkek96V3JJTFF4QWp5dnp2a2dZMkV0eG1JL0VsUHhaRFBjbDdPNXNrN0ZtZWpqclVQQ3BqQnF4V2duR1ltd1lWcGFidHV0NUNnSHV1R0JsdU9xclR4b1YyNzRQZjc5VE1IOXpqSTF4aGczRXlvM2hhZFR0RHJ3NFhHT1VlSngzbi9lRHltbmlCcnJpM2djam5RMWNWNWFhYXRHQmkwRW9ZRWJTdlVFQTRIVmtaL0NPNlBqNDlqZm01Tzl5a2tLU3hKaERpS3hNOXBya1d5eVlwVWxYYzJoMVFxVFpzZVRwY0xJN3V0VVRTRE80R2VJSzRQSk1RalY5Uk1ad3h0azZxN0hsUjJYanNpM1Q0bFE0NkEvSWFoT1BRaXlWLzFPTnlRWGE0WmJOVWsvbHVCYlNmUTVrT29MNkllc1BYb2Q0YUc1Wkk1TVNpTDJqWmJDWHArR1A2VXplUTEyNXZMWTBPbzI0OWdieENCN2dBQ1Fud0NVaitodnNDbUVpQytJOFB4enI2L2dMZStmZzM1ZEI3NXptNU1IWHFvbmdDQkxIYmpOMjhRb0o0clo1VUE3VDNhZ3lQSHV4dmYxdjgyQjYwWnVaVFRiWWNyTE8yNW1jS1NlcTRVUzBoT0xBb3BrWGZmUEI2MEFzNE5Za2h5cTlZRzRtREg1TFVrQ3RtaUprUW8rb01tRk80dWdib3pIQXF2ekdrbDRlVWdIL2MzR3lRK3FYcldWKzdUQzlUVjFhWDdKRUZYcmx6UitiNE4yY2EvTGxjVGMrc01EQXh1Q2tPQ3RoTkVHVElOSmczZGhsNjBSb1hpdUhyMWl1NVRRTk1MeEl4c05DSXBIQ2xNS1R3MzB5YmdmZUxMeXl2RXE2dWpBKzFSSzVPTndaMVFFeExrUmxWSWJFNUlrQ3ErZkFuNUZQZnJwelJRcjNlUHo0RzJiaS9hZWdQbzZQTnB1Snd2M0ZxRG0ydWUzRzM3U3pOMENha0lONGpRT21DVE5wOWR6clhJR0thWGg1bXV5OGhsc3ZWMWZ2SmlLWW14WFM4anQ4Y09UOEFGZDlnTmo5OEpoeGkwbTFWK25CZVlFcUw4MnRjbWNQbmRHU2tuWUhsd0Q2YjNuMENSaTJvMjJlK3NFTGc2QVpJK3ZmZG90eEFnTWNMa2ZWeDJtdjZ0QTcxQmRBaXBOOGpiWE9nWCt3NFhGMTJlaktOYzNkejhoa3pzUUZTSzBrK0ZEalVMOXZWQ29ZS1ppWVNXZjZxelQvOGEzRDJ3UFkwSUFhRnVaZjF3a0k4WjIzaDhzOERCRFVadmNCNVM0ejdIangvWFp5RDQ5OXlaTTZyVExWaUpITlFUMUVUWXE0R0J3WWRoSlBBMlE0UFkzSWgzMzM1YjF3c2dlTTZKRXlkVU1CSjA0M05US2I0SjRGV1pwWVprak0vR2JkZXVYWEF4bHQzZ3pwRDZVaExrZEltUlhVV2h6TW5tUURaUlJFayszNnphYUNlcXJTamZhUUlBbnJOeDIvR21xSW1CWDVKNnZjbnR0eGJ5b20yZGRTSzBEcEhFZHBqTGxzUllFTU5nQXkvQjM3T01HYUtZeStXUkVRT29sTTJnV3VKYU1COHU3SlU2YWZ6ZEJEVDYxL2kxSkY3OTRoZ1dKNVpSOWZrd3UvOFlGb1lQaXRIc2FHcitEMUVUc3RrMmM4MEtnUk1DdEdjVkFlSzd0Vm9wV0UyWGhoemdqWHBYNU5oR3dmTEpMNmVSbWx1VzlySjVyWmVselBXZUttd1BMYmdQamQrRjJReFNTMW1VQTBGa0l1MU5rMW1ENXNCQlBLYW1iaVJJNENBZk04V3hqVzBlUGhpNEpKZ1JqaVNJejhMN01renU0b1h6K2wwRDlBSnhZTVRBd0tDMU1MMXFPMEVNRUFxN3pzNjI2endzRkl4bno1eEJacFg3bk1rUklwR0lDbTZlbTB5bE5rMXcwMmhKWjlJcjZiaTVXT3RBLzhDcWtTcUQyNEhoTG1XM0YxVWhRb1ZjVWJhU0drUmNPeWdUeTB2OWJaSkZmUWV3dFpTTFFpSTJ5NkpmQjlpdUxDSVVYak1SWW5NdkY4dGdDdWUxdG56MkViNXRSWDZUeXhXa1QyVlJXTzMxdVl1Z1o2bFFyT0M5TjJmeHpzdmp5R1VLeUhYMVlQTHd3MGgxOXRiSlR4TjF4UUtUclgzcUNqckhMcWdCdnZlQkhodysxcTFlRlRZRHpnUGFETEJHMmM2WmFjM1I1bXZxTlFnMUZ1Y1Mwbjh5MW51MUdJM0hveGVvRmFQdmZFUnk5WW14WlczcnFhNCtIUlF4dUx0Z1hYZzhIdFZuQk50VlBMNnNjOEEyUzU5U2J5YVRscjdtL3REUUVBWUdCbFNQYzJCellXRWVZMk5qU280STlwdnU3alo1emlhVGl4Z1lHSHdJaGdSdE0xQXdXbGxnUG9BMUwrZ2FKaWJHZGI4eGVuWGd3QUVWb2hUa3lWUmFqMjhHZVAzbFJFS1VlRlgzdXp1N0VBeWFoQWpyUVVVTW5wTFhqMHE1aW5SSmlLdVk3ZFN4NVZ4WkYwTGRKSDE3WjRqaHovVlB0a05Oc2oyMWRRYlVJMVM5UlphODFlRDNkcWREQ2VXdHpyWEt0ZTd4RVNzMEw4UW5LOFFubDA2aGxNL1J5cFh2Nys3Yjh4bnA3ZVBpcDY5KzhSckd6czlyOXJmWThBSE1NUHpORjJ3Ky9FMXV3amxFWGFQbjBURitXVW5qNFlmN2NmQllqMzdQejV0RmdCcXdISm8xK0VKdU9BSnVxd0tiZ2Z3K09SMURKdG1hMU5XclVhbkprMHFabDBtQ3RIU2FneHJYc1J5V1psS28rSHhJdFpQVTN0MTJaMkNCY29kWlRodWtJNWZQSTcxcS9aNVdndGZNRndvcmlZNm92eG5hVG4zT2ZZYkNqVjY5S20wbHB2c0VueThZNU5JWmpQd3diY2JBb0pVd0pHaGJnU0VqWEEvQXA0S3ZBUXJEaEpDUWMyZlA2RDYvQ3dRQ2VPaWhoL1I3Q3ROVUtvWENxaGpqMXNFUzFMdy9yODF0WUhCZ1JVQWJyQkZTTFZ6TWtuV2N5d3ZwWVJwMHFXS3VwWkpQRkZCbytVS29hd2NuZlplMkZSSHlvNTFaNDZRdjNNNUp4dTlDWVkvMm1RYTBET1VmL3F3cTE4b1hLaHJxbGsxbjFPTlRGT0pUSzF2aGJsWngzNlZDcjRQZW42S1E0blB2TGVDTnI0MGp1WlJHdWExTkZ6K05EZTdSMExXbXc5K2tyenBMUmZSZWVoL2gra0tvSng0YnhQQ0JkbDEvaW1td043b1cwSHJBa3VaZFNJWThVUi9Bd1o1VmNtN2RrSHBtbXVuRTVDS3l1WExMVW1jM25rZ0pVSzExM3NIeHE4dkN1Y3VhRWE3a29UZHM4OHZjNE02Z3pHRlVSWHU3TmNlVkc3MUJxM1Z3cTBEOW1Vd21WYWNTMUtPUFBQTElpajdsOTYrLzl0cDFBNXIwQkgyd2RJYUJnVUVyWVN6WjdRU1J1UlIwYlczMHN0U1AxVUhoK0kxWFhsMFJqaFNpRko1Y1g0QmdMRE9GSzg5ckpTaWJ1YWhiUHM4VjI2R2hjRDNkUFp1aUlPNTE1RU5XT3Voc3VvaXFHS0lOTldlWE9zM0dDaHJXZGJkQWcyODdFU0ZtamVzYUZpUGQ1OWE1S3RlMU45a3R5K1lLK3hIcERqVU9XYVNuV0JHaWswY21uVU11SmFRbm0wR0Z4SWVaOE9SN3EzZTB0bzlzQk95bTZ2Mlp5ZUFiWDc2R3krL1BhcmhVUW9qUDVLR0hrVnVaTDdMcXZUY0FFaUJ2T29IKzgyL0R2emdIYjlDTGg1OGV3dUNlTm1XUkZsM2NPbGhqMlRXNFhEWjQyLzFXMnV3bUhvSHlyaUx0TmpXeGlFckptbFBSTEpnUVFlY0N0Y2dMUkU5bE1sbkM3RVFTTlk4SHFhNys3ZEFFRGVxZ2JPSDgxcjdlUHYzTU5wUVFYYm9aSVhIVTM4c0phUWR5VDI0a1g1emZTMzF1czlsVmgzT3djL1Y5ZVY0MEdvUlRCdzNxQncwTURGb0NRNEsyRzBUNDNXekVoNjd3OCtmUGlkRTBvL3NVbWx6b2JkKytmVXFBS0NpNXhzSHFFYVRXUUJTQ0NHM2VqOWZ1N3VwU0x4VHZaN0IyTVBTbDRBK2g3QThndFp6VExHU05kVk9vNzJqSVpSSTN5UmEzaFNBUjRweWx5dTNjTDFzRXRpOXYwSVBlM1IySTlFWGdDUGhRZFRoUkZoSlprLzRSN29rb1NhcFVMVS9QQ3VuSlpGQVUwbzV5UVExWk5mTHZacUhlQlBUKzVBdFZuSGw3RHE5LzVScVc1OU1vaFNPWU9YaFNreDh3ZExMcENmUHl6dlNNaEJabWxBQzVFc3VJZEFYeDZMTkQ2T2dKS2VHV2txeWZ2TFZnYmZEMTNGNG5uRzErNjBBVG9NRllUT2NSbjF4Q2lmUERtcmdlbXo1Rlc2dm1BaW5rZ1NaR2wxSEtGcENOZHFrY01Ba1J0aGNvYndiNis1VU1FVnlFbkJuY1dnbTJVeVl3U3FmVDZ2a2h5V0pJTzljSW9tNmwzcDhZSDhmWTZPaEthQjdCNzlyYncyS3RYUjhtYjJCZzBEd01DZHBtc0l2dzYrcTZQakVDUWVMRHRZTE9uenVuKy93K0hBNnJONGdDbkFLVzZUMVhwOTFzQlVoKzBta3VTbWtKOGU3dUhyMi9JVUhyaEpRWFY0YlBSanJFUGk4anRwU0ZiZFhjTDJhTEs2U0xLSXB4ZkRkUkxaZFF5T2FsSFpYVk05RkE2MXJVaDhGcjMrejZiR04ycHczQnppQ2l1NkxvSEdsRDIwQUlrZjRnL0dHbmtCMm1zczZnZkNQcHVlVVY3eTdvRVZDRGVEeUZWLzU4REZmUHpHc1NpT1ZkZXpGMStHRmsyam8xOUszWnVTSWFRaWY5dHV2YVJmUmNmaDkyTWVnRzlyUXJBUXEzZWJXY0dBSjN0OENhc2R1c2tYQnZ5QVZueUdPeGp5WkFyMW8rbmtGOE9vNVNkZU4xejJ4ek5hbURjdEh5ZkRjTGltSXVqam85dmt3M1B4SmQvYWl4SFJoc0s3QXRVcDlHd2g4a0crS2dZaXQxS2EvVldHYWk4Zm5SUngvVnhWcDVQeEtqTjk5NGZXVytVQU44bm1pVUh1OG13MGNOREF3K0JFT0N0aHRFOXQxcXZnMEY1VmUvK3VYNkordnprMDgrcVNGcVJMRlVXcG03MHdyd09zVmlDZW42dWdrY0pldnQ2ZEg3R213TW1mWXU5V1RvaXZITzYrZTgyRGh4UDgxRkdlK3lrVVFqVUF6bmdwQ0xiSzZrNmRHTEZTRng4cXl0ZmpLK2ZsR2FVNkVpUEViZW4zTTg2Q1ZMNThySU1KTmVKaTlsa3BYbllVaGJTWXBNaUpGMGozS3ByQXQ4NnZOb2U3L0xaWFliOFBHNFNHWWlVY1NiTDAvaTdhK1BJNzBzQks2OUU5T0hIOExpMEg2VTZmMXBnZWVCNFcrZWJBcjlGOTVHMitRb09GL3E0SU45T1BuWUFGd2VweEtnclpqL2N5ZXd0a2lFK0N6K05oK2NRVy9UQmg2SlVHRXhpZFI4Y2tQemc5Z1grU3UyZlJGeTFzRW13WG9mSDBzZ2w4Z2hGKzFFTG16U1ltOUhrR2k0M1c3MFVMOXhJRUxhRHowMkRjTFNDbkJBa1hPTkNONlBFUlZQUFBHRTNzUFN0VVc4OGZycksvcWZjNEdzNTNKWmF3UzFZSzBxQXdPRDYyRkkwSGFDR2dGT2RIUkVWQUEyUUVISWpSNlk5OTk5RjNPenN5b29LVlNaV2ViUW9VTjFZVjFEYkhtNVpTUkZGVUVtWFY5VWs1TXoyMHdvWEJPd1NaMHlPVUpSdG5ROGkxU3FBTHNZcGcxd2dMaVVMYUs2MmdWek44RjJWQzZpbU11cmQ2aVF6U0hQdjdrQzhrSlFTRlRXdS9GMy9MMWVnOWZMNVBTNlJkbDRqN3pjcTVMUHcxN093MWJtR2tEQ2p1cmVrWjNXN0dpSGErSURZWG5uenl6aWxUOGZ4Y3pWR01wdUR4YjNITUgwb1pOaUZFZGI1UDJoK1c1RFpHNFNBK2ZmZ2plMnFPU0M4My8ySCs2RW1GbldmYXpUdHdYMFdXeDIrQ05CZE96cEZpTFVnbVFCVWc2WjJUalNpMm1yQXRZSTNwVzlqbXRuNlRwUjYvanRyY0JMWkRObFRGeUpzU0ZndVdlWDhRSnRjL1IwU3p0MFdES1pjMkVaRmtjOTJDeDREWHA0R0dMSGZlcHJMblBCOWZZbzQ2amJ4NjlkMC9XQk5OSkQra0ZIZTBCMGdoVWViM21Dak40MU1HZzFEQW5hZHJEQjYzWExYMHZna1F3ZEdPbEFCMlBuNWJ1Wm1SbTg4ODdiR2pOTXNzTlUxVTgvL2JRU0V4SWpYZkZhaEhjckJEZVJUbWYwUHJ4K1YyZW5qcFlaRXJSUjFIUmVTN0s3WDIyOWliRTRuRDZYcHVOdGdITTFhRFMzcVBwYUJqdE5SR2tIVk5nVlVlQU1tN09YaGNTdGMrUHYrSHU5aHBBOURjMFM0NXpYdDBMWkJQcnkyNndBMWdtU0gzTElhMk5KZlAzUHgzRHhyUmxkQXlnMU1JU3BvNDlndVc5SWlJdWpKVjRCSnR0dzUzUG92ZncrdXE2Y2dWMUlaUC9lRGp6K3dnZzYrNEpTWnpXNGJPc25RQnlIS1V2YjVNWTZZUm9GVFJvZzM3VkNBdkI2YnA4ZkxxZGR0L0JnQit3ZWtTK3JCb0EyaXNSVURPbmxYTDB0M1JtV1NMT2hsTGZDS2xzQmhqK09qeTRqbXhCeUg0a2lTOExib21zYnRCN1VjeDN0N1N2SmhpanJHdXY1TkF0ZVl5a1dzd1oxNnArZmVlWVpEWVdqUGlYeGVmUE5OM1JCY2piL3diNTJQUHJRSGwyV3d2SUV0Y212V3RIckRBd01Wc09Rb0cwSGVseUN1bWdxaFNORGhEcWlQbnpzK1gwcUhLdlZDcjc4cFMrdUNGUCtKUW1pbDRaQ25DTk1zVmhyVnJ6bXRibEFLa0VoM2RuUnFmc0dUVURxTkJQdDFoWGo0L05wSk5NRnVBTXVPanZVU0sySmtWbHFYUVNHd1JhRGhpOFhGNTZiemVMVnI0empIWWEreGJQSVM5K1pPZndRNXZZY1FkSGpxeHZEelJrMW5QdERST2JHTVhEMkRRVG1wdUFSVW4zc3NVRTgrTmlBN3RlRUFESGtiRDNTZ0UrbGxFbGtDUGZMUXNxTDlPTGxoUVRySTF2SFNZaWFnY2Z2MVRYUmxJRElQMzZmRTIxRFFvU1lHRWJ2MHdSRVdDWW1scEFSQWxJUG1yd2w5RjM0VGlUbXJmUUNaY3NZdnlLeTJHRkhvbGRJcjhoUWcrMEw2bHVQRUtDT2pnN1ZwUVFYSWE4MTJSaXBpd3ZGZ29iQ2NaL1hqa2FqSzZGd2JDeE1tUENsUC8rQ2ZzOEJnVy8vMXBOSVp3b29saXJhUjdxN0dRN1hiS2N3TURDNEVZWUViVVA0eFRnZzZXaUFndkFqVDQ1Z2VJRHJ6RGp3N3R0dnErdmM0WFFxVVJrZUh0WUpsbzJVbmh4TmFqYTlKMy9MYXpTOFNpNlgrenJsWUxBeE1PeXA3UFlpMlRNZ0Jtb1ZvNWRpY0lVOHNQdGRLTmdjY0xudFlneUtRV2IwM1k0Q3lRL25mOFRqZWJ6eDhnUmUvL0lZbHFZU0tBVkNXTmozQUtZUFBxaEpNVmovclFoOVcwbDlmZUVkZEYrbTl5ZUg3bUV4ckY3WWpaRjlVZlhlTVB4dHZmTi9lSGFEM0JURWlNOEtVYy9QcDVDZFRhTWdmek56YVdTVEJaRTcwcFpGZTVBVXJmOXRoSmg1U0lBOHNydnExN0x2RDNvUUhteVhpOWVQYlJUeSsycXBqUGhVRE9WQzZiYlg0enV3VG5UeDNCWkJ2VUJqQ1dRVE9mVUNaYUtkeGd1MEE3QjZzSTk2THl0dGd2TmltOVdsSkVDTmRmeW9WNW5RYUdCZ1FQVXBvem91WGJ3bzJ3WHBBalk4ZUh3RSszWjNZM0VwcGMyVzBSZmQzZEluVFBzeE1HZzVEQW5hZG1DV21vREdBZE0rWUV4d09sT0V4KzNFdDcrNFgwUGVscGFXOFBXdmZSVU8yZWZvRllYb1N5KzlwTUtTSUhIaENGWXpncHRnUERSSHFqaFJ0SzB0dkJJbVlOQWNhSndtdWdaUUNyVWhMa2JsN0hRSzBiNEFJajEraEh1bDdsMm1XKzRVTk1nUGt4NjgvWTBadlBLRlVVeGZqYUhvZENPMjV4QW1qNTVDZ25OQnBDODJiUVRMTlJqNjVpcm1OZlBid0xrMzRlWGFQeUV2amo4K2lGTlA3WUl2N0pFK3U3SHdONEtVUkY3SldzQjNJWTFhcnF4ZUZiMFlCVktoakZJc2g2eTBXNUtraG94WkhkSjVXOGcxN0M2UHlCSWhRRGVqVC9LOVB4cUF2enVxc3EwWk1GRkNKVjlDZkNhQnNoVDl6YTVtUmQ1WmhtbTE3bDF2Rml5U1RLYU04Y3N4WFJRNTNqK0NxdFNid2ZZSDJ4eEQ0aG9wcWd2NUFvb0ZyaGUxTWJCL2NLQnlZWEZKUC9QNjFOTWYrY2hIOUI3OFRCMy90YTkrUldSSUNzR2dGODg5ZFZDVHd5UlNGaW52Nm9wSWYySHE3dWI2ZzRHQndZZGhySzF0QnpFQy9ENGxRUXBScUNYUjRIa3hQaDQ1MW84UnJxUXZoNy93aGMrTG9rMnJrQ1ZSNGNqUzNyMTdkWitDZFdGaHNTbXZEYStiem1UMFdvelJqN1pGVjRTMlFaT1FNcXlJSVJnYjNLMzFlK1hzQWxMcEV2dytoeGpWK3JYQk5rZUQvS1JTUmJ6LzloeGUvZk5SVEZ4Y1FCRU9KSWIyQ3ZsNUJMR0IzYWpxbWovTkd0ZVc1OGN1ZmJ0dDlob0d6cnlCeU1SVk9GSEYwTUZ1UFBIaUNFYjJSdFdEc3hIdlR3T1VGdXozSkRmRlJOMHJjaU8zNFdmWmFzVUs4a0tTU0paNFFINVdENVc3UFd3dU4zd2kzM2orclNCU0JwSGVFSHdkb2FibkIzRXBydUp5QnVsWXRwNDg0bm9vVlJRNVdjN242MGVhQjhuWDZPVzRab1RMUmpzdEQ2QVp4ZDhSb0g1amFMbkhRNUp1ZmI0eFpmVjZ3Tjl4NGRYR05VaUlxS2NmZXVnaDFkVWMxR1JHVjVJZ2ZuOXdmeCtHZG5VZ215c2duYzdyL2Z2Nk9qUTgzbkFnQTRQV3c1Q2diWWZHbkNCckxSNHhMNURObDNSckMzbnc3Q083UkhBNmNPWHlaYno5NWx1YXRwcGtoMnNjL0lXLzhCZXMzMUR3cGxJaWVMTTZ5clJSY0Q0UXIwZEJIWW0wYlZnUkdId1lOSXpUMFc1a09udVJUZVp3N3QxNVhaZkhGUEgyaGpYbng0YmxlQUZ2dno2TGx6OC9pdEhUYzhpVmJVZ09qbURxeUNOWUhENkFVbVBlai9TZmpjTWlQMndyNFlVWjlmeDBYamtMWno2TGp2NHdIbjF1R01kUDllbmNuM0s1Q3FlTkNTYWFnRHhxV2ZoYUljVVUwZlZqdHdMYnFaeGZqT2VRV1JLQ0lmdFNMTGUxMCt3T3h4MEpFTUZyT09WaTBmNG9QR0dmeXFCbXdOdWxaNWRSeUpVdDBsT0g4aXZaU2lSQXRSWjVnZVM1VThrU0pxL0c1U1djU1BRT2F4MGE3QXl3cmRGVDB5YjZqbnFWbjFPWmRQM2I5WU8vWHowZ3liOHZ2dmlpNm12dWMyRHg3VGZmeExXeE1RMXZQL25BTGlIdXpDaFpRU1piMU4vMzkzZkJvWXU0TnRjUERBd01QZ3dqbmJjZEdBN25WK0dva0JySzV5c3FGTG1TLzZrSCt0RW1oa0ZCRlBlZi9ZL1A2Y2dTd2I4VXJ0M2QzU3BjbVgxcllXbHhRMVkxeVE1SHFmSmNMME5Bb3RYZTNueDRpc0gxNE1UMnBWMzdVQTBFTURjZXg5VXJ5MkpFbVM2NTNjQXVSSzhQZHhZWGMzam50Um04L0lXckdEOC9MK1FIU0E3c3h0UURqMkIrNURBSy9vQ1NuNmJtL2NoOXJpTS81OTlFOThYMzRFNHVJOVFSd0luSGQrSFJaNFlRN1Fxb1RPRENwM3k4WnNDblpiKzN5N1BYaXJlZlEzTWQ1THh5cW9pOEVLR0cwK1ptL01sbWQ4QWo3WndrY2kyZ3JPRWFSNkhCRGppOXpXV2taUDFWU3lXazVoSXJDd0R6YXB3M1ZhMlVVR0V5aERXLzhKMXg1Y0lTQ3VrOE1oMDl5RWJNdWtBN0Rad1h4TVFGYkhQc0UwemJUMzI0M2tGQXRuV3VOVVJQRVBlcG83dTZ1alIwZlVWdmx5djQzR2YvVlBSN0VlM1JvSHFCbUI0N2t5bG9aamhtZGh3WTZKS0xHVStRZ2NGbXdGaGMydzBpK0pnSmhtbXlLWVJaUWJsQ0NZV1N0VlpQVDJjQSswZEVzWXBRL01ZM1hsV1BFQWtUaFdwL2Y3L0dHamNFTmhNazVFU0FyMWQ0RTJXNVhpTVdtaVFvR0FnMlpZZ1lmQmdNWFNyNkFrcUU2UE83OVA0c0ZtWXpvb1JiWjVBWmJCenNObll4eE9rZG1aM080UFd2VCtJYnE4TGVVdlQ4UFBBbzVuY2ZRa0hxVWRmaGFhS1BOQkllMk1WZzUzby9nK2VFL0Z4NkQ1N2xPQUlSTHc2ZkdzRGp6NDlnMSs2MnVtVmZnM09kbWQ5dUJZYlNNWnl0S0tST1htTjlrQWNvcFlVSXhlZzV0ZzVjNTFlUmQzTDcvVHJDdlQ3VTRQTTZFUjdxZ3QzdGtvOGJMMXQ2eEhQTEdlU0ZuTkFieFBjbGVTeUpmR3dWYU9ndUNVbWVHb3VqNXZFZzNqZDgweEE4ZyswTjZzdTJTRVRxMHpLUG1OQ0FjOGJXQ3piWDJmbDUxY2ZzRS96NzNIUFByYXdOUkwxNjRjSTV2UFhtRzNJdkIzcTdJMEtFQWhvQ3VweWtkNVh6ZmUzbzYyT2lCbU9xR1Joc0JrelAyb1pnL0c5UHp3Y2pVUm9PbDdPRU1OTm5uampZclVrUmxvWGtmT0h6ZjdZaXJIbit0M3pMdDJoTU0vY0xRbUlXbDVZMlJvSkVZQmZyZ2o4U0RxdkFObWc5T0VxYzdPeERvbjlZRExJUzNudGpHb2xrVVEwcWc3c0RsajIzZktHS3E1ZmplT1ZMMS9ER2w4Y3dKOFp0MGVuQjh2QStURHp3bU9YNWFRWDVrZjVMWTltZHk2Qmo4Z3AyblhrTlhaZE93NTJNSTlqbXM4alBTN3V4OTJDSEpzM2dXbEtjOTJQZjROeWZtNEhYYzlybHVpSktOdFR5NUVlbFZCRTVKVUlrWmtMbytIanliaDRoUUpSYkc0SmNKQmh3SVRyWW9Va0dySXR1RFBSeVpaYlNLMGtTR0FaWHE5QkFiUTI0cHR1VjgwdWFqQ0haMVk5OEtHSzhRRHNRYkw4aDBYbU5SRVBVZyt0ZE5GWDFkaTZINWVXRTdqTTZJeFFLNFZ1LzlWdFhYY2NtK3Z2ek9pZklack5qL3g0aCsweWdJVi9INGhudDU4d1VxNTZnTzhhbkdoZ1liQVNHQkcwM2lIWW1DUm9ZWUZoYlhlSExueVV1L0NlZ3Ezei9DQ2RLT3RSdC8vay8reCtZbVpuV2ZSS1hnd2NQNm1oVEkwVTJTUkJkN2VzQlpUVEQ3YWdNTE9FZEZ1RnNaYUl6YUQyb0VwY0c5eUxYMlkxTVBJdDNYcDFHTGw5UlE5eGdhOEEyM3doNWk4WHllUCtkQlh6dHo2N2k5S3NUV0o1UG8rQVBJcmJuSUNZZmVCU0x1L2FqNVBVMVJYNFlDdGtJZVF2RzV0Rjc1VFFHejd5TzZOaEZ1QXRaUkh0RE9QNzRManoxMGdqMkNQbHh1eDJhVWwzK2JTbjVXUTNOOE1ZeWFDUmxXUy9rcHlSQ2VTay95Z3F1OStQeEI0UUFOWmNaamRmeXQza1JHV2hYVXFVTVpnUGdmSjFpT3M4UkhpVS9sV0xCcXZnV2dHMW5laktOK2NrRUtrTDZ1Qml1UEhqOVc0T2RCQ1ZCUWM3THJRLzh5ZWRNZG4zcDA2bDc1K2NYVnZRdy96NzIyR000ZlBpdzZtbnE2OW5aYVh4UjF3WnlvTFBkaWUvNzVpSjhibnFBNUxjTEtkVzlQcDhIZlgzUzdnMEpNakRZRkJnU3RPMVFnMDFKVUpjS1Flc0lNTGVVVVlYTlVPS2hYanRHK3BsRHlZR1phUXJTUHhlaGFzMGhvc0Q5cnUvNkxrUWlFUlhtVEc2d3VCUlRFck4yMkpCdkVDZTVIaWR4MHZOa3NFbVFlcXFLVXB6ZmZRU0ZhTHNZM1NtOC9lb1U4Z1ZEaERZVExGbjErb2dCUzYvUCtHZ1MzL2pxQkY3OXdpaXVucDdSeFM1ekhWMllQM2djazBlc2JHOGx0MmZENUdlRitNaHZmYWs0T2lZdVk1Y1FuNTd6N3lBNE93bVByWXJCdlIxNDVMbmRlUHk1WWV6YUUxWHZSNFA4U0ZmY1ZQQ1ZuRklXRGkvbkgyeVVhWkFJRlZCSUZ1RUorT0Z1VmJyM2FnMkI5Z0FpOUFpeFQyencrZXdpUUF1cEhFb2lGMXNGMWt0QjJzL2xjNHRhVjh0OXd5aDY2U0hjWUJrYTNGVlFiOUlMRkF3RWRKL0k1ckw2ZHkyZ0RrNW5zaXRSR05UakFiblc5M3pQOTJqb09xOUpFdlFsMGR2VTMweG44dDNmSE1Iang0b1k2cG9Sd2xYQ3dsSlNyK1gzZTNSQWRQMHhxZ1lHQm11QnNXeTNHMVRtT3JGblQvK0tBQ2FtNTlOcXRObFF4cU1IeC9BRGY0SFo0NWlhMW9aUC8vRWZZV2x4UVFVclI1eU9IRGx5blRkb2JuNStKYlJ0clNnV0NucC9wMXpUNy9kYmoyV3dhYURCVkhKN01idnZPRXJCRUJZbmwvSEcxeWRGbVpha1hqZlorcjNQMENBK1pXblU4L05adlB2bW5IcDkzbm41R2hZbTRpallYVWdOREdQNnlNTzZ5Q25ERmF0aXZLdzM0VUZqamsvRDQrTkxMUXZ4dVlMQnM2K2ovK3liaUk1ZGdqdVRRcVRkaDRNUER1Q3BqKzdCeWNjSDBka1RVTXU2SnZmalVNZFc4ZUJHYW0yWDMyMVo5aHVGL0xTNG5OTzAxQldWV3EwQnl6N1FFVUM0VG9SV3k4ZTFncjlJQ3dtcVNYMjBDa3htTW5ZNWh1UmlHc1ZJRk1tdUFkaU4wYnFqUWIwWkRsc0RpUVRYQzJvTVNxNEZNN096Sy9xWG5wOVRwMDdoNU1tVGVvd0Rra3RMaS9nVDBkdlZxZzI3QjkzNGdXK0xvQ1JOc2kyUWxmYVprTjliWVhSY0pEVVU4dXNnZ0lHQlFldGhTTkMyUkEzRHc3MGFEOXdRd3ZPaVlBdkZHaUtCSkVMZU9MNzdKUy8yN2VMNHNBT2pvNk02TjhqcHROejNGSjRjZGFJSGg3OVhiOURpMHJxOFFWd2xXMG1RR0g4QmtxQU5HQndHNndNOURBeXptdDEvWEkycHBha0VYdi9xaElabmFhaVd3WWJBa2lQeElabmtwUGk0bE9mNU00djQrdWRIOGRvWHh6QjJkZzdaVEJHRlNEc1c5eDdSa0RkNjVYS2hxUFY3R2o5M2F2L1M1eHFlSG02RU81OUZhR2tPM1ZmUHFzZW4vOHdiR3U3bVNpekQ0N0dqZjI4SFRqMjNHNCsrc0JzSGpuYkNHL1JvTnFpYXRBT2Q4Nk5YMlRxd25MZzV2UTdZdVRoamszMCtQUjFISnA2VGk3YnVUZXp5VElIMm9CQ2hUcFZuRzVGTGxpM2JtdjdFZHBWTUZEQjZZVWtYSmFLM3NNSXdLaU12ZHpUWXRrSWhLeGtROVdsSmlFeUQxTndPL0o0WjRaaVVpUHNrVGx4a3ZPRUZJaGhtOStVdmZRbGpvcmZ0RGlmKzJuZTNZYURYeVNoTitEeGxqRjhiRTUxZDF0L3UzejhJSjljSU1qQXcyQlFZRXJRdFVjWElTSitPQUhGZUVCVnRQSm5YTGVqTnFxSFUzK25BRDMyTFI0UzA1UTM2MDA5L1dvemxSUkdxSDNpRFhuamhoUSs4UVF0cjl3WlIrRExGTmtGUEVGMzVoZ1J0RFdod0Yvd2h6Qnc4Z1dKSEoxSkNmbC83MGpnbXJxVlVNZDlCQnh2VXdYS3lpSTlkUFQ0a1B1Zk9MT0dWUHgvRHkxOFl4WVczcHBGY3pLajNqVm5lcG8rZXd0VGhoeldVcWVUeEtpSGw5aUhJaFZkN2VCcWJvMVNFSjVORWFIRVdYYVBuTVNpRVorRDA2K2c1OXhaQ1U5Zmd5YVlSQ3JzeHNLOFRKNTRld1JNdjdjR3BKd2ZSMXgrUVBpdlBLQTlKNzhIZElEK3J3WDdPNUFqdWlKU0J2RmRURU5tVm1scEVOcjIrU2VWM2dsM2tZNUNoY1VOQ2hCZ3V1RTdaNUhieldWb2p6emhIODhMcEJSU3pCVjN6SzlQV2FaRm1neDJQWURDb01wZWdIdVcyRmt6UHpLcjNoMjJldjNueXlTZng2S09QNmo2dmwwd2s4T2svK1dNaFZqV2NQT3pGdDcwVUZOM005c2lNaFFWY3ZEeXVyWk42bUhZQUdPcHU5SytCd2FiQWtLRHRpR3BGUFVIaHNFVSttTjZWaVJHNE5ld1NDdER2L3lZUER1KzJ2RUVYTHB6SFovLzBNM0RWUjV2NHV4Lzh3UjlFUjBlSDdqTlY5bHE4UVJUY1ROOVpyaXR5dDl1akkxZnJOVFFNTmc3MUNJbHhQbjNnQk5KOXUxRE1GZkRPeXhONC8rMVpGSXBpS0J1djBJZEFHN3ZoN1NHcFlEbk56K2R3K3QxNXZFemlJOXY1ZDJZUW04K2c2SEFoMjlPUHVjTW5NWDdzTWN6dE9ZcHNwRlBuWlRVdWRqM0prVDRtZnhtTzVTZ1ZOSXViTHhsSGVINEtYV01YMEgvK0xRdzBTTS81ZHhDZUhJVW5FVVBBWFVObmZ3U0hUZzNpY1NFOVQ3NjBHdzgrUG9DaDRUQWlJWmQwODZvT2NyaHRkZkt6RGFxVnowRHU1NlkzS09ocHp2aVNhMVZLRlNRbUZwSExsNjFLYWhHa2hoQ00rdEUyMGcwSGx4TllJL0d3U2R0d2V4bGsyRHpZenFZblVwaTlGa2ZWNjhQU3dCNGx5QVk3SDlSMzlPQTBraU9RMUpSS3QxOHJpTHAxV1FoT2ZIbFo5M2tObjgrSDcvM2U3eFc1Wk1rV1h1OUxYL29penA4OUI1L1hoZi9wKzlyUUZuS0lIR0Rmc3lHV3FHQXhYdEYreUdzb0NUSm1tb0hCcHNIMHJ1MEkwZEErdnhlN2QvZnJhQkRsTGhkTEhaMVlGb0lpQ2w5TUFDNzYxOXRoeDQ5OUIwUG1MRy9Rbi96Ukh3blJzZVlHVVdqdjI3Y1BIL3ZZeHpRN0hFWDM3TnpjbWxKOXFpZUlHUmdFMWdydnR6L2ZvUFdnd1YxeHVzUkFQNEtsNFFOcWhGODlNNGRYdjNRTk05TnBuUk5Cby85K0JadGtvd3djVG1zdG4yU3lpTEd4Rk41OFpSSmZGOUx6NnArUDR0THBlU3d2WmxFdEM5RndPcENQZGlEUk40eFVaeitLWGorY3hRSzhxV1VoTlRITjBoWmNtdE10TWp1SjZQUVlPcTlkUk0rVjAwSjAza2IvdVRjdHN2UCthN3AxWDN3ZjRZbXI4Qy9PdzEvSklSaHdvcXMvakFNUERXaUlHNG5QNDg4UFkrUkFKOW82L1pya2dIMkxGczlLNXNmdGlQcmNJRy9FQTd1Ym85RDZjVU9nN0NqbmkxaWVXRUpKNnFDbG9rVDZTQ0RrUWNlZUh2amFROVpqM29xMDZXRWJmRkV2bkM1NWlDYmVpZUI3NWJJbFhIaC9YbzNkZVA4SWl2Nmc5bHVEblE4bE1FSnNHeUhtUkw1dyt6V2xxRE9ucHFhdFBpNmczdVc2ZlE4KytPQ0tGMmhwYVFuLzdiLzhGeFJLVlR6N2FBQXZQQjdRTUhkQ3ZrWWlWY1dTa0NBMlVFYUNXQ1JvYlFUZndNQmcvWEQ4NC8vOVIvOXhmZDlnRzhIbWNPTDlkeS9obFZkT2d5bXphVE41UFM2OCtGZ24yb056UEVPUDdSbDA0cFgzUzVpYXJ5R3hIRlBQendrUnVnMFNNekl5Z3E5OTdXdGlJQ2IxR0kzR3hqcENOd09WTzhQbTV1Zm05ZnllN200TTdScXFmMnV3bFdqWWk3bElPL0toTm5nTFdWVGlLY3lNcDVESmxPQUx1dUgxT1hVRThWNjJ2VmdPYkpkc3U3bzU3T29KelRPTDBtSWVZeGVYY09uY0VpNEs0Wm02R3NQeVVnNUZycXZWS0JQNXErMWROcWNZTXI3bEpZUVdacFRvaEdjbkVKNmJSR1J1Q3NIRjJaWE5MNFRJRjF1QU54R0hPNVdBTzV1R3AxS0UxMW1UZm1oSE1PeEZkS0FOZmJzN01MSS9pdUg5WGRoOXVBdkRlOXNRN1FxSWNlN1Y1MndZeGVxdkZYTFJTZzZ3V2VBelVyYXdySmtRb2xKZm8yeWpZTjFWQ2lWVWhBUjV3eHhVcVgvUklyaWNObmdpZnRnOWJsMkJ2NklydmxwbHpkTG5IZ21vdjhNTFQ0anpkZlJuVFlGejlNNit1NENGaVlRUzY4WGhnL1Z2RE80VmtMUmNIYjJxQTRjRXZUcFJabDNWVDllRDV6SWw5dHpDZ3U1VGQzSk83dC8vKzM4ZlhWMVdwbGRtblB2ay8vT0grTXluUDQxSTJJTi85SlBkMk5YbmtuT3RhekF6NDRXckJmelhUeWVseGRiUTNoN0dULzdrOXlIU0Z0VDJiR0JnMEhvWUVyUmQ0WEJoZW5JT24vclUxNVVFVVFaeWdPbWJud3lpdnoyaG43a0YvVFlFdkRiODZjdVdvVEorN1JxZWVlWlpoRVZZVXhDM3Q3ZnIzNWRmZmxrOVJMbDhUb1d6cDc0UTNJM1FrZHR5R2ZNTGkvcTN2NzhmL1gzWFo2b3oyRnJRa0M3NS9FaTM5MGk3Y01DZFN5RTFuOUpRSEdhUDgvaGNRb1pjOHRYT2QrelNRTDZSOE5EcldSTEROcFVxWVdZcW81bTRMbCtJNGVMNzh4aVgvZGlpTlU4dUZIS2pkNlFkUFVOUmRQU0ZkT3VVcmIwdnJQc0JJUzRrTUQ2L0MzNGhrRGZiQW5LTllKc1huVUp3dW5lMXlXOGo2T3FQWUdDa1RZaE9Cd1lPZEdQdm9VNE03STZpdHorTVVJY2ZQakhzdlY2cEYwZmRWcEYvVmtpUHZJKzhSc3ZCc1dIZWk3ZHJOYWtnR3Mvc2N0dmxIa0ppY2d4bnM0NXRCS3pUVXE0ZzVNb0diMGlJVVAxNHE4Q1c3L0c3NFkwRTRQUjc0UEI1VUpPKzR2Skl2VWk5KzZJZURmRzdxUVc3VHJCTnpzMWtjTzZkV2IzSDNONmowajlOU3V4N0RkU1hvMk5qeUdhdDlOaHV0MHNIR1c4RTJ6YUowdFd4YTZwcitabGVvTy83dnUvRHQzM2J0NmtYaU5lYW01dkRMLzc4djhKU0xJbnYvMWdiZnVBdlJrVEhmdEJtbkVMbXYveGFCbC8rQnU5WHhkQlFOMzdxcDc1ZjVhQ0JnY0htd0ZZcmZjMUk3dTBJcHd1dmZ1MGRmTmQzL1F4eVlqeHdkS2xjc2VGMy9ra0gvc0lUdFJVWE9nMGdrcU8vK285VCtMTnZGRm1oK0tFZi9oSDh4Q2QrU2dVeGY4ZnNjSi80eENmdy92dnZxekNPUnFNNHNHK3ZDdXNiUWE5Q0twM0c2YlBuVktBLzlPQ0RPSDdzdU80YjNHVkkzZEFnOVdhVGFKdStoa0JzSGphcFk0ZEhsSE52RUgyN3d1anVDYXp5RGpIVEdMZjY3N2NKUG1oMkRPT3NmNVovS3RXYWVndTRwWE1WWkJKNXBPSjVKTk1selRLV1RSYzFqSXlqOEM1aEhDRXVvTmtSUUh2VWpWQjdBRDU1NzVvWURHTDNyb0N2THZ4SUZ3SmxaakhPdDdvdFZXUi9rajg4aS9NN0d0NmJRdFVPajEyK29ZdEVUOXY2UXVVZGVYdE9DU3ZKK3pEVEhaL05aYXNxdWVBaXF2emNLckFjK0thOFozWWhnMnEyV0src0RZSXZJRDhQRG5RZzByVjVvV01xMStUL1VxbUtmQ2F0ZGQ2cVcxa0diZ1d2Zk9tYUp0WllIdHFMeGFIOUpobkNQUWpXOVplKzhtVk1URTVJMzdMcnVrRkhqeHl1Zi9zQmVON1l0WEZOaTYxNnVsekd3TUFBZnZWWGYxVzlRTlNkOUFMOWgxLzlkL2oxWC91UDZPdng0N2YrVlQ5MjczSmZSNEk4Ymh2K2YvOTJBYi83U1E1eWx2QWQzL0VjZnZjLy8yUHBOM0xPNW5RVkE0UDdIbVpPMEhaRnJhTHBNVHM2Nk5HeEZDeGo2aWZucmwrMGpmS1J3dk1udnQrSGtKOGo1MDU4NmsvK0dPZlBuZE5KbUhURDAvUHpWLy9xWDlYUEZOakx5OHRZV0ZoVWdYMG5lSmtwaTBhRndkMUgzWWpQKzBPWTNmZUFybVBEeEFrbG13UHo0M0c4OS9JRXZ2by9ydUxOVjZkeDVXSU04VVFSWlRFRWFScHo5SnB6WnhvZUZsYnBqWnRhMEkxdHJhaWZ2L282SExoczNJZUpDbmhmYnN3MnhtZWgxNFlHYWpwYnh2eGlBV05YbDNIK3ZUbTgrZG9zWHZueUJMNzgyU3Q0NWMrdTR1MnZUK0RTMlFYRVoxTTZvais0dnhOSEgrekZJODhPNDlsdjNhOExpaDQrMFkyKzRUWjQvQzY1SCtBVTAxMFREdFEzTGw1cGx6N0F2elM2K1d3cjczaXpUVUFPcFFhNi9JNi9wWUhyUVZuL1dqUjA2eTBTM3BGU2dHVXFZZ0JGSVlsY2xEU2ZLcUpRc0o2SFQwYkN3a2R2QlNnZCtLNTBNSEora0Jad00yRDV5c05sWnVMSUNzRzFHbDNyUWVKUHNsek15ejFZOXkyc0xtYjd2bmh1Q1VraGhVeGpIKzhiYVYyQkcyd3JVTy81Zlg1MkxFVlp5QXdKem1wOVNCMmFUS1l3djdCdzNmRWYrWkVmUVY5Zm54SWdwK2pkaXhjdTRJLy82Sk55VVNkKzRDK0dzVy80ZWdMRVgzS2M4ZW9FQnhxNFg4WGh3OE55ZytibTVCa1lHTndlSmh4dXUwSVVxei9ndzJmLzlGV01qazZyQjBmME9ZYjduZmpJb3k0TkVXcUFoczlRcndOVDgxVzhmYjZDZkQ2amF4VTgvOEtMK2owRjhkRFFFQ1ltSm5EKy9IbTlGbDM4RVliRmVaaG1lNVV3RmtGT0R4TEQ0WGg4MStBdWRIWjJLcGt5MkI2Z3d1Ulc4dmlRYnU5Q0p0cUZpdGNQUjdXQ2FpNlAxR0lHaTlOSlRJMGxNRFdSeE9KU0hzbmx2SHBXc29VcUNxSnNhVWhibHJWbE1Hb1RrSTEvcmVZZ1JJbU1nWXI5WnB0OFg2di9qbHRWaUEwOU9Wa3h5SE55ajRRWTU2bGtFWEV4Rmhmbk1waWRTV05xTW8ySmEwbGN1N1NFcStjV01YcHhDWk9qeTVpVloxeVlUU01WeXlLWEZ1SW1EK2Z4T3RFN0hNWCt3NTA0ZUtJWHUvZEgwVGNZUmx0M1VFUFdHRC9QWjJEWUdSK2drVnFhUjI4R1orT3gxd2krdXQ2aWpuWDh0T1hRNmxEWWtKZnl5Uy9tVUVublVjMlhVSk90bkpFeVk2VUtXN0c3aE1MVlg3UVZ6OXk0aHN2amd0UHZRekZEWWlGUHRKN0NYQTM1SFRPNThUcXVvQmN1Smw1b05lVFI4cmtpcWtWckxrZXJRQS9rN0hRRzU5NmUwVXlDODNzZk1Na1E3bUZRRnpLUkFjUFl1TSt0bzcxZEJ4TWIzMU8zWGgwZEZaMmJWMEpFM2ZuSUk0L2d4My84eC9WN2hiU1BYLzJWWDhaYmI3MkRJL3Y5K05rZjc5SjF3bFkzR3c0MHhCSlYvTzRmSmJDY3RKWVkvdmpIdndPSGorNmxjTFZPTWpBd2FEbE1PTngyaHRPSi8vMGYvQ3ArL3VmL00zdytEd3FsR2w1NnhJMy8rczlES0ZuTCtLekFLYmJQNkhRVjMvTy9pUEc3VU5IUC8rU2YvUnllZS81NUZjd1UzRmV2WHNWUC91UlBZbkZ4VVFWMFd5U0Nnd2YyaWZBV1U3SXVrU25JWTdFWUxseTZyQUwreWNlZndNR0RCM1VFekdCN1F0UHkyc1FBcnBSVzBqZDdVd2w0TWlrNG1ORklsQ2dKaXhyMm9tMXRxenhDK250UnVaejc0WExWUi9xbEtUakVtSGI2Ymo1dmpPRDFTdG1DdGh2dTV6bG5SRUN1M0JpSjV3ZjF4c2krTnE4VlVpVUdnRHhIemVuU2xOTjhDcjJPbkJPTWVERzB0dzNkZ3hINC9mSzlmRW5DeHUvVlE3TkRrZ3UwQ2l3MkZpWDdhelpSUUhrNVp4MjhzUkJZZUZLK2pvQVgvcWhINjVhL0l6bHNGZzYzUjBpcEJ6WXgvQlB6Q2FTblkzSzB5VnBnZmZvOWlJNTB3K2Y1UVA0MERTbW5rc2k3UWtiS2FSVjliQllzLzBLaGpKZS9lQTFwSWVzbURPN2VCd2NMejU0L2g5ZGZmMTMzMlFZT0h6cUlVTkJhUkpXNmNuSnFDdU1UazdyUGdVSW1UL2pYLy9wZmEwWTQ2bDBPTW43bHkxL0N6LzdNMzFkUHp6Lzl1OTM0bm04SjE5Y0YrZ0JNN25IMmNnRi81WCtaUmpwVFJpamt3eC85MGIvQXc0OGRFd0hZWEdJU0F3T0RXNlBKK0FhRHpZVURwMDRkV2pGV09jOWpackdLVkZaMS9YVmdpdUQ5UXc3OGplLzJxdkZEMHZKYnYvR2ZrS2l2V2NESm1VeVovY00vL01NcXJIa3NrVXhpWW1xNmZvVVB3QVVBRFhZT09CSnRJOUd4T1pBUGhCSHIzNDNaL2NjeCtjQ2ptRHorR09ZT1A0ajQza05JREl3ZzBkR0RsTDhOS1pjZjZhb1RtWklZZC9rUzBtSmd4eFp6aUhOYnltRmhKb1daSzRzZjNxNHU2VFk3RnNQU1F0YjZUU3lQWEtHQ2RNV0JMT1NhY3Uyc0w0UlVwQlBwemw2aytvZVFHTm1IMk43RG1EOTBBbFBISHNYRWlTZVI3dWhXVTVwZUpLOFFyaU1QOWVISkYwYzA4VURJNzRTREM5WklXMldJbTR1ZW52dU1BRFhBL2w4VWtxa0VpTGhaSVZBZ1NMZXRwUExJY2kwa01iSjRpUE9oTmdxYjNRRjNJS0RwK3ZrTURNV01kSVhoNzRvb3NXMEs4bkRsVEFHSnFSZ0txOEtDbW9LOEw5ZHlLV1JiUzRBVWN1Mno3eTBndFpSQm9hMWRVMkliRDlDOUQ1K0hTMUJZOWN4QlFXWWZKQm1pL2t4bk1ycnNCRDhUMUxIZitaM2Z1VUtBZUE0WFJxVWV6dVZLZVBpWUY5LzhYUEM2TUxnR0dHWTVQVmRHTWsydlR3MGRIV0hzMlROQTRXaWRZR0Jnc0Nrd25xRHRES2NMNzc5OUh0LzJiVCtOUkNJakIrem82YkRqRC82VkNNZ0JhMjJVMVJDWmkweXVoaC82MlJSZVBWMWk1ZUt2LzQyL2lSLzk2MzlEaExLVlhJRlpiSDc2cDM5YVI3YzRXWk9WdjN0NENMMDlQU3ZrYUhGcENaY3VYekdlb0owT1VjN2F1VlZKeTc3OHNZbnhhaGZGcXZOYitGY01XOTBYUmUvVThDSCtRcFI4cFF6N2pTT1FORnhkN3ZyMUxKUmRIbDNEaUdDbUxOSVUvU3puVk9saDVEUHdzMXlXVDFNVGJjLzdkSTVmUUdoK1dvN1owRDhTd2NFSHVqWE1yU1JXdTNVVkE2Sll0Y05ocnlFem4wVTFLL1d6cXV4dkNaYTF5d0ZQWndCdUQrdkdDaFZjTzJ4d2lHeHdlejF5N3cvZmo1NjVwV3VMS0M1bnJKREpKa0FETXlDa0tqb1ExZmJSREVxVktncVpiTXNOUjRiQlhidWF3THV2VHFMbWRHTDY4RVBJaGRxMDN4amN1NkQzWjJ4c1RKTWpPS1hlcVIvMzdkMkQ3bnF5ZzR1WExpRytuQlNkYVdWVTNiOS9QLzd0di8yM3VnUUZ2NmNYNkxkKzh6L2gzLzNTTDhQbmRlT1gvM0Vmbm4zVS95RXZFT0YyMmZDTHZ4bkRyL3hPVFBwQkdjODk5eEErOVptZjU0aGsvUXdEQTRQTndQcDBvOEhXUWd6Ui9RZDJvYS9QbXBQRDBhSllzcXJlSU1ZUTN3anE1TGFRSFQvOUl6NzRQQnl0Y3VEMy85di9qZlBuem1nNEhLL2g5L3MxWHBuSkV2aVpZU25YeGlld0ZJc3BBVEs0aHlCMWEzbUpMTUpqRjhXc21iS2tJWEg5bDdMYm8vT0tpcjRBQ3Y0UU1tMmRPcjhvRSsxRXFyTVhpZDVkMTI4OWc4aTBkOWZQa2EydEM0VkFXSC9QcmVUMjZqV3JRdDZyRG11dUIrL1ArNUo0MGJqMnBlSVlPUHNHUXRNVFlxQTdjZXpSQVp5VXpSdXdKZ3B6TFg5RGdENEF2VjhNZzYxeTdadTFFQ0JDVHF1VktzZ3ZwRkRJV2VYTzdIaHJnVTNxemhPMHZEL09XeEFjVGp0cUcreUFNL2pCS1BsR3dWSDB6RUlTaWZtVUV1YU5vaXpHWXBFZW9GWVRJQ21EUktLa2lUdllkMktEZXd3QnVvOUJidy9iN056OFBKWVRDVzBmMUtNa1BCLy8rTWQxL2l3SkVQVXQ1OS8rbDkvN1BWU3Fkcnp3UkFCUFB1eVQzOSs4djdEcFg3ektoY3pwY2FyaHhJbTlaTi8xYncwTUREWUx4dXJkemhBRHd4dnc0NEVIOXFpZ3BVMUNUOC80ckNqNld4Z01USjM5M01NdS9PQTNpMEZhc1NNZWorRS8vbC8vbDNxQUtMd3B4SThkTzZackdIRDBpc2Q0N2RIUnNicFF0K3V4QmdwRmE5Nkh3YjBFcVUrU28rczJlb1BxWHFHMWJvM2YzSEF0WGx1M1ZhaUpRZy9FNTlGLy9oMjRrc3NJZFFYeDZIUERHTjdUQmpWYjVYcXRtTDl5cjhGcFo1bEtkNytoUE84SWR1RnlGUVdHYndrUm91eTRyZGt1L2Q3cDljRXY4c2JGQ1lXQ1c5MlJqK0oxMjlHK1M0aVFoNHVQTmxkdkZEZnAyVGhTeTdrTkVTRW01S0FIcUZacHJiZWFqOElzaHFmZm1FWWhsVWVtc3hmTHZVUFM5cHQ3WDRPZGkzSzVnbFFxalNrTkk3ZmFLblhxWC9wTGZ3blBQUE9NaHNGUmYvTHZmL3ExL3d0TGl6RjBSRjM0c2UrTHFsZjFaaTJIWTQveFJBWFhwa213ckhiM3lDTkgrSTExZ29HQndhYkI5TEp0RHpzZWUrd29HbW15S1NEUGpWYkVacnkxSXVaWFAvVURQdXdmZHNCbWQrUGxyMzhObi82VFA0SGI0OUh2U1g1KzhBZC9FS2RPbmZxQUhNbXh5MWV1YXZwc2ptb1JQTTZzTjRZRUdUUURlcDdDQzFQb3ZmUSs3UGtjT3ZzamVQU1pJWVRiZlJyK1J1OFBqWFNERDZOUUVSRXQvYkFSVXJndVVGaUkwVlpZekVnL0p0VzBmOWdqSk9jNFBGNzRna0dkbDhXZnJBV1VDVnljTkx5clV4TW1yUHZaYm9TUTRQVGtFZ3BaeTRoY0t6aC9zWkFUOHRSaUFxU1FkbnZoekNJV1o1SW9CME5ZR0Q1WUoybEdIdDR2S0FyQmFZRHRrbGxWcjQyUGE3cnNCdGw1NElFSDhOZisybC9Ud1VUMkM0YVpmK3FQL3doZisrcFhwQW01OEowZkRlUDRJWS9vMkp1M0c1S2o2Zmt5bHVMc296VzB0NGN3TXRJbis4YmJhR0N3MlRBa2FOdWpodVBIOXlJVThxdUFaWEtFMDVmTDE2WEl2aEVpbnpIUVk4ZFAvN0JmVXdsVFdQL09iLzhtcmx5NnVCTGJIQXFGOEJNLzhSTzZjQ3JkOXp5SEkxb1hMMS9ST1VFTlF5UWpRcC9uR3hoc0JQUUFSZVluMFgzbGpGZ1VSVTE3L2ZEVHUrRHh1ZFR3ZFJydnoyM0I4bUVXYVUxOXZSSGptLzFZK25keEtZTnlzU0ptbFpVMVRyNlFhN3JoRWZMRHpKTTY5MmU5bDVmNjg0VTh1dmhwZlZCODQ1RG5ySlRLaUUvRVVDaktVNjdoZWtxQU1qbFVWeG1xclFLektFNWVTMkQwL0NKc0lqTVhodytnNVBHdjN5Tm5zR05CZlp2TlpWZDBJZjhtVXluZHVFKzkyZENqSFIwZCtwbGhjSmN2WDhadi9lWnZxSTRlNm5malI3NlRhLzNkdXQxd2ZHTml1b1JZUWhSM3JZcnU3bmJzMmRNdkRWeDk1QVlHQnBzSVE0SzJPMFFRSGpnd2hNSEJiblhGcThDY3IySWhiaTFpZUNzd0xPNDdYbkRqTzE5MG8xeHhZRzUyQnIvNks3OWl1ZXZsSWlROEhNSDZLMy9scjZ5UW5BWVJtcG1aWGZtY1NxWU1DVExZRU9pOUNNYm0wRFYySG5ZeEtJNDgxSThUancyZ3h2bEMwcWFNOExrek5DT2U5RU83aDNPc05zZzA1UGVjSTVSYlRLdG55QzZHR3VmOWNCMHkxKzJFeUJyZ2tIb050ZnNSN0l0dWlLT3RCdCt6bk1rak5idDh4emxNSkhMTUFsZlpoUFRCbk9jUmkrVng5bTJSZ3lKLzR3TzdrWTUyQ3dFeVJ1bjlCSktnZEVyNnpDcndHTnNwLzFJdlVuOHlvb0o2dFpGNDZELzh1MS9CL055Y25PM0FEMzE3UklpUWk5M3VsaERlZy9jdkZyUk44NXJVOStIMk5xdVJHeGdZYkNxTUhiTGRJVUl4MnRXT3c0ZEhWRUNTQkMzR3E3ZzhVYTR2R0hsemlJeFdrdlQzL2o5KzdCNnd3dUsrL3JXdjRwTi8rQWR3T2ExSjZ5UTgzL3U5MzRzWFhuaEJoVGRCQWMrdHNaL0w1elFFd0NSTk1GZ1BTSUI4eVdYMUFOV0taZlFNUjdIblVLZDZOVHcyYTQ2S3dWcFJneWZnMVBXZE5nd2Fic1VLQ21MY2U3dyt1RjJXREdnV05OTkkxTUxkWWZnNlEyb2NOZ05tbTh2R1VrakhjL3JNTndOdHc3eklwTW9tZUlCNHkwS2hndmZmbUVFaGJjMERZc3I1bTgvbU1MaVh3YmFjU0NaVzlPRnFrUFM4K09LTE9yZVdIaUNDWHFELzV3LytRUFVzOWUzUi9SNTgxemR6VGIvYnR4MW1XM3p2ZkY1bElzUGNIM3VNODRFTURBeTJBc2F5M1JHdzRabG5UcXFBcEtCTVptbzRQOFlRdHZyWHR3QVhWTjB6Nk1EUC9GVS9IQm9XWjhmdi92WnY0ZlRwOStGaWVtd1I4b3hmcGp0L2FHaEk1d3F0Qm9WL29WQkVQQjYvcVNJd01MZ1pPRy9DbGMraSsrcFoySVZjOXc2MzRkakR2V3BJTm1rajMzZlFYaWVGNWhBQzVBaDZkSC9Ea0hvcDVRcElMYVJRM3FoWDZXYVFSNklpQ2ZWRjRZNEVtbDlEU040eE03K01ZdW5EWVhFTWdTTUIyb3dRT042TGozNzZuVGtzejZkUUNrZXNlVUFjQURJTjk3NENCLzJTeVNReW1jeUhkQjhIRC9mdTNZdS8vYmYvTnJ4ZXJ3NU9rZ0M5Lzk1NytPM2YvRTk2UHNOTGYrejcydEFlY2FCU3ZYVmY0M2tMUzJWTXpURkpVUTBlanhzUFBYU2cvcTJCZ2NGbXc1Q2dIWUVhSG43NElQeCtqK2hpTVlnY3dKdm55bmNjWVNJYVlYSGY5MUVQeWxVSGxwYVc4TXYvNWhlUkVnSFBkUkJJZkVpQWZ2SW5mMUlKMFkyaGJ4emxXbGhZMFBzYUdOd1JZZ0RZcFExMWpWMkFLNVZBZTE4WUp4L3JoOU5sYjk0NDNrYmdtN0NuYk1VYnFRMG1OL0tFM0xEUmc5UEVUV21nWllWZzVKYlM4cUdWNHA5emwyeG9HMnlISzlCYzZtdytZemxiUUVhZWtYT1lHbUR6eVdjM1p3NFF3VERoeStkam1Mb1NROVhqd2Z6dXd5aDVmV0FHUklQN0MyeURuQnVieStWMHZ3SHFSeTR6OFlsUGZBS0RnNE9xUDdrVUJSY2wvNlZmL0FYOXk2eXNqei9vdzB0UEJWRXBWZUMxNVJHd1plRzM1Y1RndXI0dFVaZVBUaFNWQ0RFdXJyKy9Vd2pXb080YkdCaHNQZ3dKMmdtb1ZVUXdEbWpHR000TGNvaFFQbk9sakd6K3psbTFhSXZ3bkwvL1YvdzR1a2NrcnMyRmQ5OTVCNy94Ni85UnpRc0tlTHIybjN2dU9Yei85My8vaDd4QmpJK2ZtWnUxNWhLdFVnWUdCamNEdlVCdE05ZmdYNXFEdjgyUDQ0K1FBREY3R0dQcDZ5ZnRjTkFZcjliRVVLOEpzYU4vUzE2c0xKOXJzbTBHckt2VzRITFk0SXA0R3djMkRxbUx4TlFTTXNrOEJVRDlZQXNnMS9XNkhXZ2Z0bEpuTjBlRWdGd3NKWExIU3RyQ01tY2E3TTBpUVBTME1SSENwZE56R3BLM05MUWZ1WEJVVThFYjNIL2c0Ti9FNUVUOWt3VzJaeDcvMFIvOVVUejExRk1mNkVUNS96Lysybi9BdSsrK0E0ZkxqVkRBanYvNUw0ZlE0YzBqaUJUOHlNR0RBcnpJeTk5aS9XcDF5Rzh2WGl2cTBoZTgvdTdkZmVnYjZCWUJZK2FmR1Joc0JRd0oyZ21vVk5IZTNZbURCNGRGQ0ZkMUFIZDJxWVpMRTBLSW1EVHFEdUNrek1GdU8vNjN2KzVIMEdlRDNlSEMvL1BmZng5Zi9PS2ZhMWdjd1JFdUNuZXVkZENZSDBRd0xDQ1JTR0p1YnM3TUN6SzRMWFFlVUNxTzZQUW83RTRIamo3VWkwallwVEh2bk9pK2NaTjRlNENHdUpqa1NueVl3YXlXS2FDVUtpQ2JLYXVYaTFFdk5KbDVYcXRCVzR2WDlRUmNjUGliWEp0SExsWVRPWktZWEVJMngwRVB1WGlMUUVQTzdYV2hiYWhMaUlWejQwUkluckZTS0tHWUxtaVpGamdIYUJPU0lCQjJJWmRMaXptY2ZuTUdOUkdXOFlFUkpMb0hEQUc2VDJIcHZJUkdRS3pXZVNROTMvWnQzNFlmK3FFZjBwQTRndEVUbi8zMHAvREhuL3lraHNRVlN6WDg2TGQ3OGRFSHE3Q1g4eW90Q0Iwc2tjMXB1MzZRa2RPSjNqcWRsL3RRQjlmdytPTVBpT3hrLzY2ZllHQmdzS2t3VnUwT3dyUFBudFMvRkpqeFpBMm5MNU1FcmMyQTRhcnpIM25VamIveDNZeGg1bnloTXY3ZEwvMWJYTDE4V1lWM3c4My9kLy91MzlYd3VJYVFKNnJWQ3E2T1h0VnpEQXh1QmJ0bzlJN3hLN0FWU3hnNTBJbStnV0E5bGJ0bEFPeGtJcVRQVFNaU3FTR3psRU54UG9YY1loYlpwU3hLQzJsa1o5TW9wRGpLSys5SWtzSHpXd2lybDllazc5ZmdDYnJyNjlVMEFTVVpSYVFtRm9WY2NPNU42NGdRQ1pwWG5qRzBxMU1JaHVVRjNBajRSUFFHWlpMcFRVbUNRTkRUblJFUys4NXIweWdLcVUxMzlTRTJzRmNYcURXNFAyR1QvNjZJdnVNYWVZMSt3WUhCQng5OFVNUEdlWXprbm5yenpPblQrQSsvK3UvVVExUXEyMVhIZnVJSGZhaUpycnhaczE4dEdhakhFNmtLemw4cGFCSWpwbVYvL1BHajlXOE5EQXkyQW9ZRTdSaHdsT2dvQWdHdkdoWDg3NjN6WlNFck5DL3ZEQXBrampUOXhQZjU4T0lwdDloeURreFBUK0VYLy9YUDYrUlB6ZzhpOFNFQitsLy8xLzhWd1dCd2hmUndOR3hxZWhwejgvTjZub0hCamFBWEtMd3dEZS95SW9MdEFldzczS0VleUd5cWhMU1FocklZbUZUL3BVMEtHZHRzTVB5TjNwN3NZZ2JWZE1GeXk4aXJOSXdrcHFBdUNpRWlRYW9KVWFJaGRSTWJxQ213SHpxY2J2amFJNGdNZFdyWVZqTTM0Yk1YMDNuRUo1ZDAwZHBXOGlDdXB4Tm84eUxFNTZTRmR6T0w4RTZRQnlwSXV5bm1HSFpVUDlaQzhQMExwU3JlZm5VSzZjVTBpdEYyekk4Y3NoSWh0THoyREhZQzJNZmlpV1ZjdlhwVjk0blZlckd0clUwSkQvVmdiR2tKLy9ybi82WE9zK1dTejNzRzdQaTVud2dnSE5EZ2pUdUMyVjB2alJXeEVLdEk5NmhpWUtCTG96M29iell3TU5nYUdCSzBVMUNyWVBmdWZ1emJ4OG1ZRlRqRkFDSUp5dVRsdXpVYUNCVE1JYjhOLytUSC9kalZ3N1RaSHJ6KzJqZndhLy9oMyt2M2FoUVVDbmpzc2Nmd04vL20zMVFTeEJFdkhpK1h5N2h3NFlJcUFBT0Q2eUR0dzFuSTYxd2d0cFg5RDNUQjZiUWpQWmRHUVVpRExaMURjVEdMVXE0TTV5WVlzNXNOWGJORy9zK21TeWpuU2pmdmJ6d21XNFhoY1F0WjZTL1MyYVFzMW1BTGZSZ3I5cmRjME9HRTArT0JLeENFUHhTRUwrQ0gzK3RFU0lpbXZ6Y3FwelpuckpOSTVlSVpMTThrZEY1VEs4RzFvWUp0UGlGQ1hVcUVOaElhUnpxNUVmNTBKMGpWQ0krdGFTcnNwWmtreXNFZ1p2YytnSXJMdlRIQ1puRFA0TXpaTXl0ZUlPcTdjRGlNbi9tWm54SGR1MDhKa2FVUEsvaVZYLzYzT1AzKyt4cGVIdlFELytJVEFlemQ1VUJ4alU1THRzRXpsd3BJWmFvYWJjRmxNQWFHZTYzNGRRTURneTJCSVVFN0JjSmd3dTN0ZVBEQmd5S1lyZldDcGhlcXVESWhoR2dkenBsaUdUZzA0c1QvLytOKytEeDB3YnZ4aC8vOTkvSHBQL2xqalcvV2M0cEZYVCtJaVJJYVlYRWMrWnFjbXRUSm9zNzZPa01HQmdSRHM4S0xNM0JtMG9qMmhORGRFMEJtTm8xcWxtbGY1UVQ5cHlidFNyYmF6aE01RGx1TlVYQ29DZ0dpaCtlMm9IR2RMeUU3bjBHcFlJV1ozZGFrWHZWbGpaUDlsUFM0NGZBRjRCUFM0dzhHNFBYNzRIRTVwTTliL2lYYTZQUzBoRHBEOEhWR05rUXVWb05FS0wrWVFKcloyTFN1V29mVlJJanp4TlpMTU9qc29pT3A1WkQzUFB2K0FxWkdZNmdKeVp3VEFsU1VNbWU1R3R5Zm9JNGJuNWpBMk5pWWVvRTRDTWhqZitmdi9CMDg4Y1FUT2tESS9rejk5MS8rOCsvaWMzLzZwM0M1UEJwaHdXVW9YbnJFamJ6SXVMV0EzWXhSSEsrOW0xTmR6bWJIU0ErNzNWVS93OERBWUN1dzh5eVMreG8xdlBEQ1F5cUlLVGlYMDFXOGViNGtnbnA5aGdzRjlWOTh6bzJmK0g2ZkVDb3gya1NJLy90Lzl5dDQ2ODAzNEJHRGdFWVZGUUM5UVZ3UXJwRW9nY2ZlZS85OURaOXJoQW9ZM044Z0FhSVhLRHczcWFQOVEvczdVRXdWVVNrSTIxN2RST1E4cjllbUM2WHVOS2haSS8rc3VaZkppZFZpQmZuNU5FcTVpdnpVeW02bWxrN2R5SzdhaEJBbzRYSEI1dkhCSGJRSWo0OWJ3QStmMXluOTJtNWxmN3lGWWU2eTE5RFczd1pQMksraGVzMGlQUjFEUG5GOVN1QldvRUdFMm5mM3dPbDFyZjFaNVRTNzIyNmxWMi8rOVZaZ2wzSzllQzZHMGJQenNJbEJPNy8zaU1rRWQ1K0QraXlWU3VHdHQ5OVNQVWRRRDM3ODR4L1haQWdOSGNpQndzLy8yZi9BYnpHN3F2eUd5MVQ4MkhmNjhHUGY0ZFdrQ0hkQzR3eDJzYVZFQlJldUZyV1B1OTB1UFBmY1EvS05hWU1HQmxzSlk4bnVLRlIxSWJXdXJqWVYxRFFNWGo5YjFoSDI5ZG90OUxqL3JlL3o0ZHVmOStpNkJzdkx5L2dYLy95ZllYejgya3FpQkovUGg3LzM5LzRlamg4L3J0NGhqWmVPeC9IMnUrK29nbWkxc1dTd0EyR3pJeGliaHpPYlFYdFBFTkd3RzZVYlVpK3puYnFDYmpING5TMFB1V29GbEtUSWU2emVLaUlhZVZ5L2IxZ3U2eUVhOHRPcWRMTHNRaHFGZEFrdTZVdGVJVHIwN3FpSEoyUVJIcThRbm9EZkRiZlRvYVNINHhucTJWbkRyWGdhNXhXRUJ6cmc4RFVmeHNXTWNjc1RTOGhrR1BMWDJub2lFZkpMRzRnS0VmSzBCYTFudmNQejBpdmxqWGhiK2lqTUJEZDZlUm1YM3B2VmQxd1lPWVIwZTQ4aFFQY3hxTWNZN3YzR20yOGlLVVRJTHYyZm4vL3lYLzdMK09FZi9tR05obUNmZEhzOHVyekV2L25YLzZjbUZpcVZiZmpXcDkzcUJXSlR2cE40WURPdTFqM2hMcWNOcHk4VXNCQXJpNjZ0WVAvK1FSdzhzSXVkVUw4M01ERFlHaGdTdEpOUXFXQm91RjlJQ1dPVHk3cHV5T3VueTFoT3I1OEVVZWQ3UGNELzhlTUJQSGpJS2ZUS2hiSFJVZno4ei8wYzB1bTBoZ0ZRRVhSMmR1SWYvc04vaU9IaFlTVkNQTTVKbzV3ZlpMeEI5em1rMGRuTEpZUVdaelNrcXJmTGoycnFnL1RxQ2pFTVhDRXg4cU5pS0lnWnNCMWFERzBWanVMQzZZYkw2NFZIQ0lyN0pwdkh4Kys4Y01zNW5KZGpMZHg1QjB0bk5kZ3BoVmdVWWpsT0xCSWp5cVZwbzltSFhGSmU2c0RsNWRaeHlROUJyQyt2MTRHMndRN1k1THBOWFV1ZXQxSXNJem14aUh4UmpMSDFDcFU3Z0lha3grdEUrMGdIZ2tMYzdLNWJwQUtXWXpRcS9lMVM5ajZIN3JjQzFscEFTWngrYzBxemQ4V0c5aUhSTTJnSTBIME1FaUJ1Nzc3M0hzWW54dUVRdVZBb0Z2Q3hqMzBNZit0di9TMXRzOXc0TURoKzdScCs3di80cDRqSFlpaFhIRGg1d0lsLy9oTkJoUHphemRlQW1zZ1FTd0t5VGI5OU5vOWNudGV2NHVUSi9XanJiRi9yaFF3TURGb0VZOFh1Sklqa2RIcDhLMmswYWNjdExGZnh6Z1dMRUswWHduSFEyMm5Idi94RUFMMGRYRC9JZzI5ODQxWDg4ci81TnlyNHFSeElmUGJ1M1l1Zi9kbWZWVUpFWWtUUUczUnQvSm9hZEFiM0p4Z0s1ODBrNFVrbEVBeDdFZkc3ZElYMEZZaWlkd1U5OExUN3RhMDZiRldkWDNNM1lXTUltcEFha2h5ZjF3V25lbUJzY012enJkNDhqRlpqT0JvSmk4dUJBSk1SZEFYclJHZ2RrREtxVlN0WUdJc2hsN1VtVlJNdExRWHBxLzZRQitHQnFOeXZmbXlESUprdFpRdEkvYi90blFlQUhXWFYvcC9iNzkyZXJlbTlrZ1JDYUFrZDZVV0tnQ0FxRmxRUVB6OFZVUVFGa1NLS1lrZjk5SStDaW8yaW9GVHBwSkhlZXkrYmJPKzd0OS8vZWM3Y1NUWXhBZEozcytjSGs1azdkMloyN3N3Nzg1N25QZWM5NzVZR01FejJnTU4zbUp4allYaytpb2IxUnFBd291V0lSaUhmT2ZvbjVaN2tpS0NPRk5DNzVleTJ2L0FlYjluWWdvV3p0cWdidktIL1VOVDNIU0lDNkNEOFJxUGJ3SWE4SlV1WFl2bUs1YnJNc0xmenpqc1BYLzNxVjdWdVkwUUVHeTRZS1VFQnRJNURSWGdDNkYvaHdZKy9tcWZqN3lWMkh2cm5YYUVJNGp1Z3JTT05HZlBhRWREdXRSNmNmZmJ4K3E0d0RPUFFJdFc5MGIxSTRkeHpUOVFZWXRMZWtjSE14WHZJV1BVK1lCenpjV1A4K040WDg4UW9GUHZESDhSei8zNEdqejM2ZTIzOWNvWFF4SWtUVlFqbDV1WnF4Y0NzT1RObnp0UkJWUDBtaEhvb0h1VFhiVk8zWWtsSmpvWm1iVWRzUzNxQVFzVVJyZHNaWEhaWVh6WnlFcjZRQ0xKSVNFUFBHSWZmR1pyQ3UwNDdJUVk2KzdYNGNwMCtjM3VEQ3A5RUFqVWI2cENJcDV6UEJ4bzVwNXdTZVliTGkvYjYvSFpGRXlVMHRxTGhJR1NNSTNwRU9VZWZONFhjNGhCeUsvS1FVNXFEWEpraVpibkk3NU9MY0Y2QW14d1E2QUdxM05LS0JlOXMxcjVxVFgwR29rNUVrTU1CK2lOR3Q0TWlaOVhxVlZpd2NJRStNNnpuSmsyYXBDSGdyT2RZeDZrd2lrYnhrNGQrb0gxbXZiNGdDbk9CaDc2U2gyTkcrSFQ4dmZjTEJaQklLazMwc1g1TEFoc3FxWjR5R3Q3T1FWSzVoV0VZaHhZVFFkMk5UQXFqUmcvQ1VVY05VYThNTTBhOXN6aUpOaEZEdXhwMjd4ZDU5K09EcHdYeDlldHp3UEZRV0N6KytOaWorTmN6emlqWWhISFJwNTU2cWxZUVRKNUFJZFFobGNPVXFWTlZDSmxIcUdlaENSRVNNWVNiRzdTdlQzRmhaM0hnUWFCWEJPRmlLVSt5SFRPYUhRU3ovLzNqOVdtZm5HREF2MS9uUWZGU1VKS3J4c3pld21jejNSNUYzYVk2cEE5U3lJdGZybk5oUlFIQ3ZmTDJPMUVDZjJ0SFRSUGE2bHVkckhVSGtJVDgvbzYyZGlUYTIxVU1oY0plaENtWTgwUEl5V080b09NWk9oRHdXRFZWYlZnMHF4SUpFVUROSW9CcUJvL1MzMlNaNEhvdXJLL1dyRm1EV1NKc1dKZFJBSEZvaUc5Lys5c29MQ3pNMXExT3VXZlNvSmRlZkJIK1FFZzlOM2ZmbUl0elRneUlBTkt2M3pjc2JTbUtJRG5HN0VVZE9sQXEvODZFQ1NQUmIwQ0ZmR245Z1F6alVHTWlxTHNoQmtSK1VTRk9PR0dNdkRQVFlMYnF4V3RUMkxpVnJWYlpiZllTdnB6anlReHV1dExKY3NORUNZbDRBci80K2M4dzVlMjNOQ01PRFZ5K3NDKzQ0QUo4L3ZPZjMxNUJ0TFczNGEycFUwd0k5VFRFU0E1MHRDRWc5ejh2TjRpY2lKamdMRWhjWDVLRHNJZ2k0cFBTZFZoTGhkZnY5T25aMXhhQ1R2QVp5Q21JSUZRUUJzZVkyVnZZWUJGcmFrZmQ1b2JzbWdNTFQ0bGhzVVg5aWhITUMrdjU3aGV5ZTl2V0JrUmJPdlMrN2krVXd2RjRFbEVSUU9sczZuM0MwK1M1T2xOMjVRRkFCVkIxQitaTzM0Sllhd3l0NVgxUUxRS0l5VHhNQVBWY1hBSDB6cXlaU0NWVEtvQW1USmlnQXFpc3JFenJPVFlDK0VTdFBQcTdSL0RVRTM5SFFNZVBBcjc2c1FnK2VtRlloNXJZVytnRll1TlJMSmJCTy9NN3RLenpuWERhYWNmQUgzUUdRVGNNNDlCaUlxaGJrc0VsbDV3aTRzUnAyZVpnYTlNV0pEWGp6TDdpdkg4eitPWU5PYmprdEtCb0xSOWFtcHZ4Zys4OWdJVUxGcWhIeUJWQ3pKcHo4ODAzYnhkQzdlM3RtREp0S3JadDIyWkNxQWVSMDF5dm9YQzkyT2VISzZTQ0Q1YmtJcFJIMFN6R2hrY0UwT0hzQXlUbE14Z09pZ0RLZmo0QVVBc1VWdVJyYXVWOUVSazBlbHJyVzFGYjJYeEFoTVd1OEp3Q0FTL3lCNVRDeDVEWmZUakg3Y2pwTWNOZDQrWjZSS1A3bHlpQm9qSGEwWUc0aUdha0QzNkx0eU9BMmtVQWJSWVJGMFZiV1cvVURCbmplTFgyNTVvWTNScldXVXVYTFhVRVVDcWxFUTZqUm8zUzVEL2w1ZVg2MlJGQVB2enRMNDlyUkFUM1lUYlZ6MXdSeHBldnk1SGx2UmZyOUlZbk0xSmZ5N0dyYXBOWXNDd3FmMFBlb1RsaG5IUE84YktGZVlFTTQzQmdJcWc3a2tsaDRzUlJHRGFzdjc3SXhRN0ZsQVVKSGY5bmYrd3FSdW5JTzFrVEpadzBuaG5qL0tpcHFjRzkzL2syMXF4WnZaTkhpS2xEZC9JSXRiWGh6YmZmd3NhTkcwMEk5UkRDTFkzYTM2SWcxNjhHTXdWUU1OY3h2QTkzQWdTZUVETzYrVVIwSE1nellma1BoUU1vNkYyZ2FiVDNCYlpWdEZZM29ibTJWWTJpQTQ2Y0l6MXpCUU5LUkt6SnM3aTNGbHRuNVB5U0hYRzBWTmJMKzJIZmpwTklwQkJ0YlVjcU85Ykt3WVpwc0t1clhBSFVnWFlSUUZYRHhpTHRFeU4wZjY2RjBhMVJBYlIwS2ViT203ZGRBSTBjT1JMMzNYY2ZoZ3dab3A4SjY3bm4vLzB2RFlQamRyR0VCOWVjSDhLZG44blJaMkJmaWhDOW9FbXBUd01CajRiQzFUZWxrZEpRdUJFWU1YS1FOaVlaaG5Ib01SSFVIV0hyZTFrSlRqOTlnZ2lTRlB4aVZjMVlsTUMyMnJTODZMUGI3Q1BNZEZOZTdNRXZ2cDZIc1VORkNHWDgyTEo1TSs3N3p0MmFRcnV6UjhnVlFxNGh4OHc2MDJkTWQxS05taEE2Y3BINzdZdkg0Ty9vVUVFUWlRVGdZeFk0RVVNME12MGlnQTZDYWI5WE1QMXlnRDJRRHdJcy8vbTlJc2hsLzZCOXRLbDVqUnEzTktDdHFWMFRFUnh3NUJ5WnNhK2dYN0Z6L1AzUlFiSi90S2tOVGRVdGV1L2ZEOXlLMXliYUVVT3NyUTNwMUQ3RUQrMERtZ1JoVXd0bVQ5a293aXVPdG9wK3FCbzZGaWwyeE5nWDY5WG85cmoxMDd6NTh6QlhKajYvblFYUTBLRkROU1NPMndWRUFMMzg0b3Y0MlU5K3JIVWNVMkZmZG1ZSTkzMCtWMFBQOTFXcnNDOVFVcVpFSW9PcGN6cDBUczQ4Y3lJaWVYa21nZ3pqTUdFaXFEdVNyY3N2dkhBeVFoeHhYbGJVTjJmd3p1TEVQcVhLM3BWNEFoalczNHVmZmkwUFEvcUptUEg0c1dMWk10eDN6OTJvcnE1K2R5RWtsY20wNmRNMTZ3N0hYRGdvTGQzR1lZVVNKeENMaWhDS3FzZUI0VmVlSEtjUGtQZXdlNEFFTldiRVlqbUkwSjd1VlpFUGZ4NzdCMlZYN2lVY242WnVVd09pYldLQUhTd2hWSnlIM0Q3RjJSWDdEcC9qYUUwVE9uaXU3K09aamlkVDhydmFrSlJ5c3YyRmRaQmhTdk10SW9EbXY3TUZpV2dDTFgwR1lOc3dFVUJpdlpvSHFHZmlsYkpLYjg2OGVmT3dhUEVTWFVjQk5IcjA2SjBFRVBGTHZmYkt5eS9od2U4L2dIYVdYUkZBcDA4TTRLRXY1Nkl3ajhmUnpmWWExcytKakY4OVVUVjFTY3hjMktHQ0tod080Z01mT0U2Mk1BRmtHSWNMRTBIZGxVd1NKNTQ0QnNPRzlRTkhuRTRrTTNoMVZrTGpsUStFN29oS3ZUQnhsQTgvLzNvZVNvdkV5UFVGc1dUUkluejN2bnRRVzF1N2t4QzYvdnJyZHhKQ3JHUm16cHFGNVN0WDZEb1RRa2NZY2p1WkdjNHI5ejZTSDlGVk5ERjVsek1aejBGSnE3eFgrQUpxL0J4c0dIWlYzTGVJOFRNcWl2WVdubUltbmtUTnhub2tZZ2NuZGJZbmswWmVXVDdDWllYN25UR09uY2hicXBzNTd1c2VZYmhRUjNzVXNkWTJwS1Y4SEFwNDFid2lnTmF0YWNTOGFadVFpaVUwQzF6MW9OSHlwU1ZCNktsUWRNU2xETDR6OHgwc1diWlVSVElGendrbm5JQUhIM3h3SndFVUNvVXg5ZTIzdFE5c1I3c0lvTFFmazQvMmEvMVhYT2pacTdHQWRvV05SZ2tFUkdSNU5DRkNUVjFLUGFQanh3L0QrR09HeXdiV0g4Z3dEaGNtZ3JvcnFUUUtTNHB4L3ZrbmllaElhVktFNlFzU3FLeEo2emdFQndJS0lWWUVQL3RhSGtvS0hTSDB6dlRwR2hwWFY3ZERDRkgwdUVLSWNCM1RqczZlTTBkSDRpWW1oSTRzL05FT25lZUdwVnd3bEtPMVE0VTRzeDhsTWw2WjJQN3BRZFJkRmp2VVNiOStzUEZJdVR3MG9aajhUY0dRRDZYOUM1RGhRN2NQeGpiRFY5TWRVZFJ0cnRkbjVtREExTmxGZllvUUxwSHozQThoeEdjNDN0enVlSzQ2UGM5YzRrK1BNZk9iaUovVUlmVCs2R2w0UFZpOW9oNkxaMjFSb2RZd1lCaHFCb3NBMGpEQVEzTWVSdGVDNGRnZEhSMTRlOG9VckZtN1ZqOUhvMUdjZU9LSitNNTN2b00rZmZwMEVrQWh6Sm81QXc4K2NMLzJiYVVBT2xucXZWL2Z3Y0ZRcGN6dlpTcnNYV0VZWE1yalJ6S1J3WlE1N1VqS2U1SURFVjl3d1VuSXlTdHdPdU1haG5GWThOMTkxNmZ2emk0YjNRMnhvTUpCUDU1KytnMDFvRnJhZ1Frai9SZy9YRjY0QjZoeGlTRUFvd2I1WlBMajFWbHh4SkorYk42NERxdFhyNVlLNVNUazVlZHJ1QUgvL3JISEhvdTh2RHpNbno5ZmhSRU5KYWJPamtaajZOMm50MVpFRkVoR04wZnVhMzVkRlhKYW05Q25JZy9oc0IrcGFBcko5Z1RTc2FSVzhqUzJLWTZTYVEvU0hxOW1hQlBUV1EzbU5PZXl3T1VEVGNiajA3Q1dneEZkdGljQ0lUKzhBVC9hVzJMNzFLckU1NFRKQjJnTDVSWTZuclVERGNWV09DK3NZK1Vrbys4dnBHMTM4UG4xeUc4TjU0ZjF0MUxvc2w5aVZJU2NpaDgrMy90NDdMMkZ2NEc2Y2RtU1dxeGNzRlZsVi8yZ0VhanJQMHpQd1R4QVBSUFdNNDJOalNxQXRsVnRjenhDSW5qT091c3MzSG5ublpvR20vVVRDWVZEZUdmR2ROeno3YnRRWDErSFJDcUFFOGY2OFpzNzg5Q3YzTGZmQW9oTlFkRk1CQm1mSDVYVkNmejhzWHAweE5MSXpRMkxHUHNzZXZjdHNmNUFobkVZTVJIVXJjbWd2THdZcjc0eUM1czJWU09WOFNBVTlPRGlVL2N0UEdkUFVGQ05HdXhIUllrUHI4K09hN0tFelJzM09FTG9KQkZDZVk0UW9vSEU4UmFZYW5UbXpKbGE4YkJDcXFtdFFYTkxDM3BYVkd6UE1HZDBaMFFFMVc1RmJyd052WHZuSWVoNlhrVDRwQk5TV0tJaWhrUVFKVnJqeUloeG4rNUlpRWhLaWpDU1BYMzBLSXI1bkMwQ0I5cGVac2lMUDVzNi9wQWh2eVVVQ1dpWUdMMGsreUxBYU5Celg2ckZTRjVvKy9VNWtQRGFoUElqaU8rbkVHS2E3OXlTZkJVL3NZNFlFbEVSUDRjZzdYVm5lQTZKWkJxTDUxWmgvYklhL2pqVURoMk5oajZEUmZ3NHhxZlI4MkI5dzRhM3Q2ZE9RVU5EZ3dvZ0NwN3p6ejhmZDkxMTEvYUJVRm4yZzZFUS92UFNpM2pndm50Vk5LVXlBVXdZNmNQUGI4dkgwSDRVUVB0ZmhwZ1FvUU1ScWZjOGVPNk5OanovZW92VWxVbE1talFPWC96ZnErVjg1Um0wb21vWWh3MFRRZDBaZVhuNlF4RTBOVFRoUC8rWmhZRGZqNmJXakk3enc0NmMreEg1OGwvUUkzVDBTQW9oTDk2Y0kwWXRoZENtL3haQzlBaHgzSVZodzRaaDl1elphRzF0aFYvT2l4VlNYVjBkeXN2S0VZbEVUQWgxWjhTQVVCR1VpcUdpZHdHMlI1L1JwcVpoclZQMk0yK3pHS3ZwUkZMRVVGeTlSZlFlK01NK3h5UEUvN2pkQWNMcjkybDVPeHhFY29OSXkyK050Kytid0tCNGlyWEZFSXdFRVJCUmRUQ01Jd3Foc0FpaEdEMVBJbGIzOWp5NVBUMVdIakhxVW9rWU1vY282MXRuMkJlcnJTT0orVE8yb0hKOUF6Sml6RllOSDRmbTByN2FCOHJvZWJCY1VnQ3RXNzhlMDJaTTE3SHJ0S3hLbmNSeDdiNzYxYThpSEE3clo2NW5ZOXpMTDc2QUJ4LzQ3dllRdUZNbitQSEluUVdhRE9oQUNDREhDeVIvMHhQVVVPRmZQZDZBdFp2b1drcmh4aHV2d01tbkh5K0xoLzc1TVF4akIvc1N2V0YwSlRJcFhIVFJaSlNWRmNtSHRQWUo0c0NwL2dPUUphNHpyQkpZTVZ4M1FRamYrMklld2lFYUl5SE1uREVEMzduckxtemR1bFhUaTFMY3NPWHQ5Tk5QeHdNUFBJQ0JBd2RxNm14V1VOdXFxdkQ2RzY5cmhqbCtOcm92L213OHZTS0ZRMFd0VHRsMW5XRlJwTEV0VTBZczZFUjlPNkwxSFpvbW1pYnI3bmJwbHNoUExPcFRnR0JCenI1bmpCTWpyWFpUdllpVXZSY283d2ZlSjcvZmkrS0JwUWdXNXV4VFl3UWJPaEl4RVhyN3NPLyt3cGJ6aHZvb1pyMjlDVFdibXBET3pjWFdVUlBRVWxKaEFxaUg0ajRuaXhjdnhyVHAwN1MrWWJtbUYraHpuL3NjdnZTbEwybS9uODRDNk1VWEhBSEVma0ljR1B6VVkvejQ1VGZ5MExmY2UwQUVFRW1MZVJWSFVNb3NzSEZMQW5PWFJPSHpabEJTVW9pTEw1NHNEK09oOVo0YWh2SGZtQ2VvMjVOQnIxNEZtRGQzaFZRQ2ErV3pWMS8wSHp3dDZIeDlnSkY2UkVNR0J2WHhZZHBDRHREcVErV1dEVmd3Zng2T25YZ2NTa3BMdGJMaE5HREFBRXljT0JFclY2NUVaV1dsSmxKZ3BiTmx5eGJraXZGUzNHdi9VL2NhaHdFcFg0VlZteEJLSjFCZW5vdHdmaERoQWxIRjRZQ1VSakZJcUFCb0lPL0ppT2Ntc1JReVloMzRRbUloeUtZSHFnOFBzNFQ1RHBNbmlORHdDdVlHMGQ2YTBEalNQVjJDUFNJN3BPWFppY24xWWYrZ2c1STZXNkFRQ2hkRW5ENUNIWHZodWVLOThudjBmaDhNa2JZbitLZDRiN2R1YXNIYzZWdlEzdGlPV0ZFeHRvNDRCckc4QW5pdFgwV1BSTVBka2tuTW1UTkhNOEJSL0xEdXljbkpVZkh6MFk5K1ZMZWpjR2Q1cFpmNHliLy9EVC83OFkrMExrcWt2RGgxUWdDL3ZEMFAvY3FZVFU0MzMyLzRaTkFMRkVkQVhvc2VQUDVNRTk2YzFhNVo0YzQvZnhJKy9abkxaSnNESTdZTXc5aDNUQVFkQVhqOFFYZ3lLZnpyWDFNMVZyNjJJWU1MVGc2aXJKZjNvUFM1WkRqTTBjTjlHRDNZanpmbUpOQVI4NkcycGdvTDU4L0g2S1BHb0hmdjN0dUZVS21Jb3NtVEoyUHo1czFZczJhTlZrS3N0RGFMRUdLbFZGNVdka2lOS2VNQUlQZXJzSG9MUWlrUlFiM3prVmVlaDFDZVh3Uk5BSUhjQUx3VVEyS01aQkpTVUZqUDcrSDJwcVVnK1hPQ1NJbHc5eDJnQVZaWi9nK25DQ0lNT1F2bUJEUlJBaCtXdlMzZWZCNVNJazZZYVM5SGhNckJzcFhvVlFrVjVEQmFVWVNRbk91NzNDc1hidUtQQkJESkR6Z3JEZ0c4Zmt5OXZucGxBNWJNcVVReWxrQmJlVjhOZ1V1RXdvZkZJMlVjZmhoTndIRHI2VE5tWU4zNmRTcUkyTitIZGM0M3YvbE5YSFRSUlZvSHVWNGhQbGQvL2N1ZjhhdGYvRnlqRlpJaWdFNC9Ob2lIdjhFa0NBZE9BQkY2Z2RvUjBiL2IwcGJHVDM1ZmgrbzZaMkR6cjMzdG94aDN6R2paeUVMaERPTndZeUxvaUNDRDNoVWxJb0ttb0w2K0NXMWl6OUJUTTNsODRJQmxpZHNWVFpZd3lLK1o0OTZjbTBCNzFJZUd1bXJNbmprVG84ZU1RZDkrL2JRQ1lndGNmbjQrVGp2dE5JM1RYcnAwcVZaR2hKbDd1SzZzdkh4N3VtMmpHMERqdktrTzRmWldsSlhsSXR3clI0MW4zajQ2THJ4K2lvQWdFUEE3aVJLWU1XQlg0NXFmNlRFS0JUV1pCei91dXNtK0lPYU8vSDMvSWMwT3R6c0NRWjltallzMk0yT2FyTmpMOCtIbURJbGpScmVET2ZDcjJHZ2loTVJZaytjdlRpR2tIWDcyZkxMMFRFVktaSHVtK3pzRWFBS0VSQWFMNW0zRG1zWFZZbHhtME5oL0tHb0dqVVphN3JNSm9KNEpCUkREcXBrQW9ickdDYTltR056dzRjTng3NzMzWXRLa1NkdFRZRk9Jc0c3NXphOS9oZDgvOHYvMGNZd252Ymo4ekJCK2NWc2V5b3ZwVGRKTkR3ajA4TVRVQ3hRRUg5MVpDenZ3Nk5PTmNnNXBEQjdjQjNmZi9Sbms1TXI3MGNxdVlSeDJUQVFkQ2NqTE5KeVhpNjFicXZIV1cvT2tRdkNqUTJ5dnkrUWx6M2prZ3dXRjBFZ1JRc2NmNWNlMEJRazB0SHJRMXRxTWFWT21ZTURBZ1JnNmRKaUtJRTZNdzZaSGlHRndiZ3B0Vmx5MWRiV29xNjlEYVVtcGhqQ1lFT29HaUpHY1YxK05ZRnNMeW9yRHlDc0lpY0h2RStHUmdWL3RaOGVJOWdXOTZ1bWhSeU1kbDhLaXQxYit5UnJadk5lQnNCK2g4SUVycFBRWStFVjhIWXJCVXQ4VitabUJVQUR3K3hCdGliMmJydGc5c24xR25wdEVJbzI4SWtka0hpeDRyWUk1SVJXdHNkYW9rOTZjWDNUK20vSjdNaFJBeFJHRWNnOU8wb1pkWVFLRXhzWTQ1cjJ6QmRzMk5DQVRES0IyeUdnMDlCMHNwOGIvRHNGSkdGMEtOcUJ4V3IxbURhYlBtSzVKRFNoeUtIaFl2M0FNb0JFalJtd1hRQ3FPb2xIODVNY1A0YWtuL2k3N2VrWG5lM0h0ZVNGOC8wdTVta0RvUURjVXNpR21IZkxNU2dtbHQvVlhqOWRqMFlvNFVza0VQdldwaTNIeFpXZlFEZTVzYkJqR1ljVkUwSkdDMTRlQ3ZERCs4WSszNUdXYlJHMWpCcWRQREdCUWI3NzBzOXNjQkZMeUxoL1MxNHNUeC9reFoxa0tWZlZBTE5hT2FWT25vS0N3RUdPT0dxdmJVUWdSamlVMFpNZ1FGVUxOemMzcUFXcHBhZEhFQ25raTVKakMxT2ppMEJodWFVU29xUUVGSmJuSURYamhpd1JVN05EWXB4ZUdjMW1oSHdJUnYzd2YxTlRZSERPSXhpc05HYStJQkgrK0dOOWM3bXh3N3djOGRrYWVCYi84cmE1QVNFUWdHNW1qYmJHOS9vMjhSdXl6RTVCamhPVDZIWGdjR2VHa3VxYkhLb0dnQ0J5UDN3bWpwUmppVmVSOTlZVUR5QzJoQVBMVHlqdW9zT3g0eExDdDNOaU1lVE0ybzdXdURjbUNRZzEvYXkxbUFnUVRQejBSaWgwMm5zMWJNRjhINFdha0FXSGRjdm5sbDJzSVhFbEppVzVEV0xmVTE5ZmplOSs5RHkrOThJSlVrWDZrTTE3Y2NIa0lEM3d4RDVFd3M4ZnBwZ2NNOVFJaHFGNGdocjV0MnByQWozOWZoNDRvSXlKeWRHeWd2djByZU5MWlBRekRPSnlZQ0RwU0VNT2dvbmNKM241N1B0YXMyWUo0eW90SXlJUHpKak1yVG5hYmd3UmIwZ2FJMkRyOTJBQVdyVWxoMHpZMmRNVXg4NTBaS3NpT25qQkJXK1JZV2JIaVlzakNjY2NkaDFXclZqbFo1YVN5WWlnRCt3M1I4Q3NyTGQwZXdtQjBRZVFlaGRwYmtkTlFpMGh1Q0VWaUdLZEY4QVJ6L09xSlVSRWttM0hPSklWY0J4RWxGRU1lTWVoOU12bnpRZ2prQnJXMW40YjJnUkpCQ3Y4Y1E2V3lIdzgzVEozTkZMbnhqbjBaUTRnZHZkUEk2NVdiL1h4Z1NJbkFvYkVZYTQ4aXlXeGEyVlM5REhjTGh2M2F0eXVVSitLclFDWW12cERKSDVRN2RaQWZTWWEvcFZJWkxGOWNpNlh6dG1uL24vYlMzdGcyWWp6aXVRV1dBYTZId3ZxRGpXWk1mNzF1bmRQL2gzVUpJd3h1dnZsbTNIampqZHN6d0JHdTM3QmhBNzV6MTdmd3p2VHBJa2prWFNObDY5YnJJN2pqMHpsOEhSMlV4a0gxQW1WeWRCNE1lUEQzNTV2eDh0dHR5S1JUT09PTUNmanlWNjdOTmowWWh0RVZNQkYwQk9FSkJOV1lZWUlFVmhyMXpSa2RPUFZBanhtME95aUVTbnQ1Y2M2SlFhemJrc0tLRGZ5RGFjeWJPd2QxdGJVNFZrUlBPQkxaTG9RcUtpbzBqVFlIcVZ1eFlvV0tINHFlcmR1Mm9xV2xXVHUzaGtOaEUwSmRFYmxYVEpITnNZSUNBYStJVnJtdjhTUzhRVCs4T21qUXpra09hUGd6Vkk3cktZaENmakZTWk9JNFFkeWFTUkVPSkN3elRyK2dyaUtEZ0J3UmZVbTVSdkdPeEY2ZEY3ZU1wNWlOTGFMOWpQWVZIb2Z2Z0dReWlWZ3Nqa1JIRk9sRVhDNVcxaExjNVp6NGtRTFZRNUhLZVhiOXdZU2hRMDNOY1IzL1ovT2FPcDRBR2dZT1E4MmdVVWo3QStZQjZvR3dYbUJkdG43RGVreWROazNIbXVObmhyc3hBYy90dDkrdVhpQSs4NnhidUQzRkVPdWQ3OXgxSjFaSzNjS2hISElqWHR6NytWemNmTFc4cTZRWUhReEhqT01GQ3FrblNJb3lXdHN6K09IL3EwZDFuYndiNVIxM3h4M1hZL3dFSmtRNHlLMlNobUc4YjB3RUhXR1VseFdKQ0hvYnpVMnRhR2gyK3V4TUhIM3dFaVIwaGkxcitia2VuSHRTRUMxU0FjeGJrWllLeUl0bFM1ZElaYlFjNDQ4K1dzTVZLSUk0Y2REVVUwODlWUk1uTEZxMFNGT1dNbnRjZlVNRHRtM2Job0w4QWhRVUZHU1BiblFkeERBV3NaMWZ0MDJ0NWJLeVBQWG1zTitQUHlmZ1dORGNxcFBsekVWT0hCdklYVTFEb2ZNMkJ3b2VrdmF5eisvYi9yY09PM0tCSXZsaEVVSXBFVUkwaXJMcjN3dTVRT3diUkJFVTJzc0JWUGtuYU91bDVPR1BSaE5JeExKZUh4RkNYUWthcnZ5ZEc5YzNpd0RhakpiYU5xVHk4bEExYkJ5YXl2dnI5eWFBZWg2dXQyZkJnZ1dZTTM4dTRpTGUzZjQveHg5L3ZQYi9PZUdFRTlTanFRMGY4aDJqQ2pnSTZuZnZ2UWRWVlZWU3JnS29LUEhoSjdmbTRzUG5oaEZQc2lFbSt3Y09NUFQrdEdXY3ZrQ0JvQWR2eld6SEg1NXFsTTlwakJneEFQZmVkeVBDN0Nkb1pka3d1Z3dtZ280azVPV2FWMVNBZFdzMlk4YU1KU0pBZkdqdnlPQ0tNem1tUjNhYmd3eGIyRUlCRDg0K0lZaHdFSGhuVVVxcUFCKzJiTnlBT2JOblllaXc0ZWcvWUlDMjJuRml4Y1YrUWtjZGRSU1dMRm1DMnRwYUZVSVVSQnMzYlZRRHFMU3NUTGN6cjFBWGdUYXJWUGxNanVBVkE2UzRPSXhRMENmR05lODErd0J4dkNCNmY1ek5Ed3RTdGp4ZW41YWJyZ0xEY2NLdUVJcnVoUkNTY3A5VGxJTWcrd1c5eHlQQTU1ekorTkpwampVa3dpY2F5d3FmeEE3ajYxQzlETjRIOVA1RTVWb3NubCtGbFF1cjFLUFlYdFlIMjRhUFJ6Uy9sNFcvOVZEbzdXR1VBTVBmMXF4ZG8vVUErNml4RHJqeXlpdHh4eDEzb0cvZnZqc2xRQ0IvZVBUMytNWFBmb3IyOWc1NUR2d1lOOHlQWDkyUmh6T1BDeURhYVh6bkF3M2ZoMUdFRUplSmJ4dythVDkrcEE1ck5pWkV5Q1Z3MDAyWDQ5d0xUbUdMaEc1dkdFYlh3RVRRa1lZWWZvVjVFVHo5OUJ0cUNOVTBaSERLaEFBRzlmVWQxQVFKbmFHdFJUdnJsR09DNkZmaEZTR1VRRnZNaDZiR09reDUrMjMwS2k3R3FGR2pkVnMzUEc3UW9FSHFGV3BvYU5DK1F0bzZMTERQVUZOamszcVFJbUVMaitzSzhNNmsvQUhrTmRUQTI5Nkt3c0lJOG5JZDRaTVJJOVlYY3NMaWVLc09weEJpWDVxdUZoWkhVVWFQVUVLVWlvYkdjZVY3bkY3YTYwZGVXUUVDR21xNE0veHA5SzNSUUV3azA0alI0eFB0NVBIWlE3amI0WWJQTjYvRjFzcFdEWCtyM3RUSWpoeW9Iemhjdzk5WXZrd0E5VHhZSmxoVTE2NWJoNm5UcDJsaUF3cWNSRHlCWHIxNjRTdGYrUXB1dU9FRzdmUEQwRTdDNWVibUpqejA0SVA0MjEvK3JPK2RaTnFIYzA1MEJrRWRPOVIvVUFVUWNmc0M4V0VPK0QxWXZDS0dYejdlZ0VRaWhiS3lJbnovK3planVLUnd4L05vR0VhWHdFVFFrWWJVQUJWOVMvSDJXL093ZG0wbDRnbXZWQkllbkQ4cGVNaEVFS0ZCVEsvUWhKRStISDlVQUhPWEoxSGQ0RUV5RWNYVXFXOGoydDZCY2NjY2c1QlVZSzRRWXVnYit3bHh6dkdFT0lhUWhzYzExcU95c2hJNWtRaUtpb3FjUDJBY1hzUllDVVRiRVdtcVJ5QWNRbkZoS1B1RmlJOTRDZ0UzTE03NS83REExbGtWUWo0S29lektMb0JIUStQa2V2bThpTFU3SHBvOWFSUW1NQWlKeUN3dXo5ZG55dG5Pbzg4eW41dFlMS21DaDRsRjB2RnNnZ08zb2FBTC9lYk91TjZmcFF0cnNIemVOc1RiNG9qMUt0YnNieTJsZlRUMHJZdWV1bkVRNGJ1ZTcvelpjMlpqNGFLRktuSW9sdW50T2Zyb296WDg3Y3d6ejlUMUxQdUUvWDg0Q1BlOTM3NUw2cnczcFd6eHZlUEZKeTRPNFlkZnlVVkZzVHhqVHJLNGc0YmpCWExHQldLNTlVdjUvdFdmR3pCN1lWUzlRRmRjY1FZK2NjTUgyU3JqN0dBWVJwZkJSTkFSaUM4UVFrS01vdWVlbXdaLzBJK3R0V2xjY0VvUXhRVUhQMEhDcnJBdjB1QytQcHg5UWdCcnQ2U3dhaFBIMGdZV3pKK0xkV3ZYWXV5NGNlb1pvZ2hpeGNaS2orRnhyUFRXcjErdjRvZDlPeGdQdm1uekpxa1FZeWdwS2RYV1AvTUtIVWJrUHJIQ1ozSUUzb2Z5OHR3ZGhxdFk2THd6N0Iva1pvczdiTWk1VVFnNW9YRmR5N1FPNXdZMS9UVUZRU29oQnArc2N6MmdDaDlXS2VjbEEwcmttV2IvQ0JFOWNkbFdub0ZZTkk1VU5zeU5tYWU2UTU4WnZmN3krN1pXdGpuZW40Mk5TUHQ4YU9vN0dOVkRqMEk4TEdYSVdzcDdISzVYY1BPV0xaZzJmUm8yVjI2QlQ1NVgxZ2xjZi9YVlYyc0NCRVlMdU9GdlhNLytQeFErOTl4OUYxWXplc0FYUkNUc3hUZHZ5TUhYUDVHallkbUhvaThzYXpUWEMwUUJ0SFpUWEJNaXhPSXA1T1NFMUFzMFlGQmZwMVhRTUl3dWhZbWdJeEd4TlNyS2kvSHZmMDlCVTJNTG1sdUIzaVZlbkh4TThMQTBSdkZ2VW9DZFAxa012bmdHODFmS0NvOFhHOWF0d1R2dnpNQ0FBUU8xZ3FNeHpZbVZIK085enpyckxHMzFXNzU4dWM1WjhWWFgxT2hJNFhuNStacFF3VGc4MEZUbmVEd01pZk9JTVY3VUs0SUkrd1hwbHlLMkUyTEFNRnVjQ0ZqNkJUdmI5b2NjS1ZOcGltd2FXejZPVTlSMUNJVDh5Q2tNc3hsYzAyaXpWWm5YaW9haEp4eEFYa2tFR2I4WWM5cTNKNG8wUlE5YnlKMHIzUzNnOWFiM3A2T0QzcDlxTEo5UDcwOE04Y0plcUI0MkZrMFZBOVN6YU1rUGVoNE1kYU1YYytHaVJaZzdiNjU2Z3ZpZXA5aGhIWERycmJmaVl4LzdtSHA4V0FjUWVvejQvZU4vK2dOKytxT0gwTlRVaEZTR1krTDU4S05iOG5EZGhTSEhVM3FJaWxObkwxQkFoTmNmL3RHRTEyYTB5WHNuaVE5ODRIaDg2U3NmRVpsa1pkc3d1aUltZ281RXhKaklMeXJFMnRVYlJXUXMwVXBqVzEwR2w1MFpSRTVJektmRDhENW1JNWliTUlHQ2JOYVNKTnJqUGpRMzFXT0toakg0Y05UWXNYcXU5QWh4WXNYSFVjQ0hEaDJLMWF0WGIwK2F3SXB5NDhhTldpbVdsSlpvaTZCNWhRNDlURnNjYW10R29Ma0pvVWdJUlFYMHptVy9sRGs5RjRFOEdnZUgyUnVraU1BV0ljUnpjZ1oxOWFwWW8xZnlZSjRhaisxT0R2VEd1aExHRWYwSitSd0kreERKQzhBZjl1dTRQQnlmSjhLeGVVUUFlZEk3UXR6ME9GUkozUVI2ZjNqcW16ZTJZUDQ3VzFDenVRa1pueDlOZlFlaGVzaFJpT2ZtbS9lbkIrSjZmN1p1MjZiSkQ1Z0NtL0I1NEh1ZFlXOTMzMzIzWm45em93UUlJd0NxWko4ZlB2ZzlQUDNFRTdKZXRrOTdjZHF4UWZ6eUczazQrUmcvWWdlNS8wOW42QVhxeUVSa2lhbThQYWlzVHVLQlg5ZElIU1hmU05tLzV6dWZ4Wmh4STJURHc5RDZhQmpHZTJJaTZFaEZLcGhlaGJuYkV5VFVOcVl4YXBBUEUwWWVtblRadTRQR0VFMjVpV01DT0c2TUgwdlhKRVdjaVZHWWltUFd6SGV3U1lUTjZORmpVRnhjckpXZTZ4a2FNV0tFOWhWcWJXMVZNZVJXaUZWVjFhaXRxMFYrWGg3eVpESU9NVFRHUlV6azEyMFZReVdEc3RLY0hXS0hjNGFoQlgzd0JYek9wczQzaHhlV0tUR3lrbkp1VGhrRDRpSkNORktMMys5R1lMRE11bVYzZHhOMzNHa3YvZzJaSmFXWXhtWGk4NlovUzU1REdualJ1RE9uVnllWmlDT2RTTWl5Q0IzWmhvWVR4K2JaS1N5dWExeTV2WUtuVDY5YlUyTU1pK1p1dytyRjFVaEdFNGdWRmFOS3ZULzk2UVl3NzA4UHBMUDNaODdjdVdocmE5VjFUSFhOUHA4YytQUUxYL2lDamhYSGRjUU5mNXMxYXlidSs4N2RtRDFybHBTdkFML0JweTRONDRkZnp0VUJ1K01IdWY5UFo5aVVFUlVCNUhxQk9EanFreTgwNGJuWEhTL1E1TW5qOE0yN2JvQmZzNThZaHRFVk1SRjBwQ0xHUlVYdlVreWRza0NFdzJaNVkzdFIzNVRCcFdlRW9CRktoeEdHeHczcDU4VjVrME9vYTBwajZWcUdBSG13ZXRWS0ZVTVZGYjB4YVBCZ3RhUTRSZ3BiQWhuNnh1eHgvZnIxMCt4eFRKL3FseC9TMHRLQ2paczJTV1daVlBGa2ZZVU9JWEtaVThFUWNwdnFrRzV0UjI1K0NIblo5TmlLS2djUGZMbEIvYmhkSUhVQjFQZ1dVY0t5UlZHVWNpY3BSN3RPelBBVUUwV1RFRFd6dTBsRmpFenU5c25zY2xvbUhwdkpDdEk2eWQrU3lZdHNINTVzT2VWbDZYNHlaODl3Y05WWUxJM1Z5K3V3YVBaV05OZTBJaDBLbzM3QU1OUU1IbzFFaEgxL3RwY1NvNGV3dy91ekZkTm56TWg2ZjV4eXdFYUJDUk1tNE00Nzc4VDU1NSt2Mi9MWkpHNzQyMS8vL0dmODVLRWY2aGh5OExDUHF4ZDMzNWlMcjM0c2dsRElJOGZRelE4WktmalFEdllGRWtOS2hFNWRZeHIzUFZ5THhoWTU3MHdhZDl6eFNVdzhZWnk4Wnc3eGlSbUc4YjR4RVhRRTR3MklJQkRqNjlsbnA0ZzRZRWhjR2hORytURjYwS0ZMbDcwbldMOXhZRlZtclNzdTlHRE84aFNpR2g3WGdDbHZ2NlVoYjJQSGprVTRFdEZXZE5mN00yYk1HQlZEYkVta0dOcmhGYXBDVlhVVmNuSnlVR2dEckI0U2FMZ3p0TW1YVENEU1VJdVVHQzU5QmhScWZ5QUgyVUtNM1hRNHhLWmNCRDFkemZCbG9KN3pPeFRWSlk3M3NmTWsvOEFyUnMyZUpuNi8wL2FkY0krLy9XL0lOZXIwNllpQ1hpejJ3NmpjMUlLRk03ZGl5N3A2ZVQ0emFDdnZvMzEvV2tzcTlQZWJBT3A1ME5QRGQvcDhEbnlxM3ArMjdkNmYzTnhjZk9JVG45RCtQd01IRGxUQjR6NUhESW5ldEdrVGZ2VERCL0hVRTMvWDdWTnBQNDRkN2NNdmJzdlRScjJrdkc2eTFjQWhnMTZnamt3T0Vnam8wMHd2ME4rZWE4YXpyN2JJcDVRSXVwRzQ1NzdQNmZocGZEOFlodEUxTVJGMEpDTkdaOTgrSlhqdXVlbW9yMjlDSXVsQlUyc0dsNXdXb2sxNjJHSEZSZS9BU2VNQ21EamFqMlhya3RoYVIrOVBFdlBuemNXU3hZc3daTmd3OU83ZFI4VU9LMGEyRGhZV0Zxb1FHakpraUdhUVk2SUVWcWdkSFIyYVFhNmpvMTNIbEFpSGJGeWhRMEV5R0VaK1F6VlMwVGdxaGhZajVQY2lGVXZDdzVzcjE5K2JLK1hONTBXZ3k0a2c0MERBKzh5Vys3cmFEaXlhc3cxcmw5WWcxaDVIb3FBSXRVTkdvYjcvTUNRRElYa2RIV0pMMVRqczBQUERkL0NHRFJzdy9aMFoyTHg1Yy9ZYnFLQnh2VCtYWEhLSnZzUHBFU0plcjA4L3YvSDZhM2pnM251d1lQNThLV2QrS1dkZVhIZEJDRCs5TlUvRHV3OWwvNS9PcE9CSEI5Z1hTTnQzVUU4djBDOXEwZFNja3QrYnhsMTNmUm9uVHA0Z0c1b1h5REM2TWlhQ2ptU2s4c2twS0VUbDVtMllPbldoZW9NcWE5T1lQTjZQb2YwT3Z6ZUkwQ3htU3g3RDR5NllITkpCN1JhdGxvb0VIRWh4TTk1Njh3MzRwVEljUFdhTWhycDE5Z3FOSERsUyt3b1I5aFdpZDRqR1dFMXRMYlpzMlFMR2tQY3FLdHBlRVJzSEhyYUMwc0QxSitNSTF0ZXFoNi92c0dLazJTRW1uWUV2TDR4Z2JnQitFVUJkS1J6TzJIODB2TW5uUVV0TEhNdVk5VzNCTnJUV3RTRWRpcUNoLzFEVURCNkZhRjZoZW43WWNtNzBIRmcyS0dJWXRqeHI5bXdzV3JJWTBXaDB1L2VIZlg4KzlhbFA0WlpiYnRtZSt0cDlSL005MzlUVWlOLzgrbGY0djE4K3JNZElaL3dvTC9iaC9wdHpjTXZISXNnSmU1QTRqUHFDeVJDU0lvUmNMOURmLysxNGdUSVoxd3QwbzNtQkRLTWJZQ0xvU0VjRVFGbEpQcDU0NG5Va3BkYWd5SWpHTXJqb3RCMkRXM1lGYUR6bjVYaHd6b2xCRVVRK0xGeVZRa09yVndkWG5URjlPdGFzWG9VaFE0ZHBmeUVtZW5DOVFneWxZQVk1aml1MGRldFdGVCtzZ0ZtcDBpdlUyTmlnZzY5eU8rUGdrUWpub0tDaEdoMzE3ZWhWbm90ZWZmS1FDUWRWQVBGK1VBU1pCam95a051cG5yMzI5aVJXcjZqSDR0bVZhTmphakxUWGo1YmVBMUE5ZEF4YVMzcnJ1OGRDMzNvZUZEcHNrRnEyZkJuZW1UVlRzM3F5SVlydmEwNXN1THJqamp1MDd3L1g3L0QrZU9FUEJEQmI5cm4vbnUrb0Y0aHZqVlRhaDlNbkJ2RHdiWGs0YjdJenpNUGhiTUNqK0tFWGlPOHorYW1vckU3aG5wL1hvS1dkMFFwcDNIbm5wOHdMWkJqZEJCTkJSenBpaEpSV2xHRCt2QlZZc21TdGVvTTJiRTFyQ05yUXZsSXhkYUVJRmZZbm9NbDA5RWcvUG5CQ0FEVU5HYXpZSU5XZ1ZJN3IxNjNGbExmZTBtUUlJMGVOM3U0Vm9oamlmTUNBQWZqQUJ6NkFrcElTOVFweDdBaFd4cHc3aVJNU0tDb3MxQmh6NDhCQ1l5Q1ZEWGNLMTllZ3RUV0IvZ01MRUFwNjlZWjY2UVZ5TmpXNk1SUS9QaEUvMFZnS3E1WlQvR3hGOWNZR3BESWlpTW9xZE1CVGp2bVQ4Z2N0OUswSFFoRkQySWRueGp2dllNM2F0ZHU5OWhSRkhQZm5mLy8zZi9INXozOGV2WHYzM3NuN0U1RDNlVWRiRy83dzZPOTE3QjgyYUdVOEFlU0dmZmp5ZFJIYy93VW4reHZEM3c2M3JON1ZDL1RvVTQxNGVVcWJsSGw2Z1ViZzN2dHZNaStRWVhRVFRBVDFBRHorQUFyeXd2am5QOTlTaTVXZW9QWW9jUEZwVHRhdXJnYkQ0MHFMdkxqb0ZHZE1vUVdya21qcGtBb3cybzdwMDZZNlhxRWhRMUJlMFZzclVkY3J4UEMzWTQ0NUJxZWNjb3FHWHJDL0VNVVAyVmExRFpXVlcwUkVCVkJZVUtnWmg5d0syTmgvYUJERUk3bkliYWxIc3FHRnJnS1U5czVUWWV2amwwYTN4UWx0RXZFVFRXSDltZ2JOK0xadGZRT1N5VFNpeFdVaWZrYWp2dThRSkVNUkZUOFcrdGF6b1BqaFZGOWZqMWx6Wm1QaDRzV2FCSUhyK1A0Tmg4TzQ0b29yY1B2dHQ2dlhuc0tJNzJ0blg1Kyt0eGZNbTRjSDdyOFhMenovSEZMeTBraHI4b01BZm54TExqNStVVmkyYytxRncwMmlreGVJWTNpdDM1VEFBNyt1ay9yVThRTGRkYWYxQlRLTTdvUW5rNWhpTmRhUmp0UWcwWTQ0cnJqOGEzajdiZllOQ2lEZ0EvNzgzUUtjZXV5aEhWeHViMkFmRXJhMExSUVJkUC92MnZIcXpJUWFXS2xVWE1lUXVPYTY2M0RGaDY3U01ZTFlxdWhDZ1VObXpacUZSeDU1QlBPa2d0WCtDNnhKaGQ0aW5zYVBHNmV0a2NSdHJUVDJqNHhjMzd6Nkd2UmVNVitNWmc5T09IMFFTaXJ5NUg2bE5Sek82RjY0Q1EvYTJ4TFlzcWtaRzFiWG83Mnh3M21mRkpXZ3NjOUF0QldXNkgzMzJEUFU0M0RmcWExdHJWaStmQVhXckZtRGFNenA5OE1RTnpZeVRadzRFWi85N0dkMVR0elFOKzVMOGNQK1BuLzc4K040NnFrbjBkTGNMRjhFRUFwNmNQM0ZZZHg2ZlFRbGhaNHVWVCsxWm5JUlIwRHJKcis4NHhnRzk2ZG5tcVJlU3VMRUU0L0NNOC8rQUhuNU9ZYytYWjFoR1B1RWVZSjZBbElaK2NOaDVPZUc4ZTkvVDlGVjBZU1RLZTdpVTRQNlF1K0tKaXJQaWExL2ZVcTllcDVsUlY0c1haZEdjN3NQOFZnSFpyMHpBNHNXTFVUZmZ2M1FyMTkvclZoWjhWTFVjR0tIVzRiSWxaV1ZZZVBHamFpcnE4dFcybTNZc0hFRG1wdGJVSkNmaDBna1ovdSt4cjdEL2gvMEJqRmxkckN4VGdmSzdOTS9YNHdkcjk1TGN3aDFEM1RBVmo0bnJYR3NYZEdBSlhPMll1dTZCaVFTYVVSN2xhSjI4R2pVOVIrS2VFNmUzblByOTlPejRMdVNRb2NOVHl0WHJjSTdNMmRpODViTlNHZERJTG1lNGNrMzNYUVR2dmpGTCtwN21CNGh0N0dKalZSOEQwK2ZOazI5UDYrOC9KSjZGWm44NEtpaGZqeDBTeDQrZTBVWW9jRGhUWDdRR2I2N21BNDdpckF1YStQYzhpaCs4UC9xMVhQRmRkOTc0UE00ZXVKUjVnVXlqRzZFZVlKNkNtTFlKQk1wWEgzVkhmalBmMlpxbnhxcHkvQzd1L0p4NFNsQlJPTmR1eGp3WE1OQkQ1YXVUZUtCUnp2dzB2UzRkcEJGT282YzNGeGNldmtWdVBhNmo2S2lvbUtuV0hOV3RteHhaSXo1My8vK2QvenJYLy9Tc0EydTR6WU0xUmcrYkRoR2pSeXBIaVZXMUNhRzlnTzVVVjRSUWYxV3pFT3dvUUc5aC9UQ3NaUDdpNEhqZ1I5cHZZOUcxNFAzUmNmNUVUdTFvU0dLVGVzYXNYVmpJMkp0Y1hqRWFJMFdGYU9oWWdEYWkwck44OU5EY1QwL0hBeDQwK2JOV0xwc0tlcmtYY3IxaE85ZERrMXc4Y1VYNDlwcnI5VStRSjNmeGR5TzlVNWxaU1VlLzhNZjhOeS9uOVcrUW1rUkYva1JEejV4YVFoZnVEcUM4dUt1NWYxeGFjbmtPWDJCNU9meUozMzV2bTE0WlVxYkxDZHh6am5INCs5UGZsZjczR29Nc0dFWTNRSVRRVDBKZnhCdnZmWU9ycnJxbStBbytNbVVCMmNkSDhCajkrVEQzMDM2Y1Fha2pxRjM2S2xYNC9qUjQrMVlzMG1xVUQ5anpKTVlQSGdJUG5iOUozRDJ1ZWVxdUdFRjdNS1dTMDdMbHkvSDQ0OC9qamZlZUVQSEZYTDdCbEVBalJvNUNzT0dEa1ZPSkFlcGJBWTZZKytoa1J4dWFVSmZFVUxlYUF6RHhsZGd6TkhsWW1BelFZSmQwNjZFWTloNkVKZjNRVzExaDRpZkJ0Uld0aUFaU3lBakJpdEZUM041UDdRWDlwTDc2alB4MDBPaCtHRURFZnRXTGxtNlZBZW41dnVSNVljaGJrdzR3NzZZSC8vNHgzV1FhMjdyOXZzaGJIU2k0SG5sUHkvaGo0ODlobzBiTnNneEEwaGxQRGp4S0Q5dSsyUUVaeHdubjZWNGRkcXRTMENKeHhBNGhzSVJodXU5OUhZcnZuS2ZjdzBDQVIrZWVPSituSEgyU1ZJNWRkSFljc013ZG91Sm9KNkVWRmcwUTIrKzZRRTg5dGlMaUVTQ0tpaCsrWTA4WEgxdVNCTW1kQWZZRWhjTUFCdTNwdkh6djNYZ2IvK0pvYjJEbFZWUys2S2NlTkprZk9xR0d6QjIzUGovcW93cGVyaHU5dXpaK09NZi80ZzVjK2JvOXhSSWhPTlhqQjQxQ29NR0RwTEtMcVFoSGlhRzloNEtvZnphYmFoWXZVakRwY1ljMndkRFJwVnNGMEpPMjdGeE9PRHo0N2JldDdZbFViV2xCVnMyTktHcHRoVVpzVUxUa1FoYWk4dlJVdFpYeC9uSnlMWW1mbm9tRkQ5OC85WFUxbUNwaUo4dGxaWDYvbVQ1NFh1VGN5YWpvZmlaTkdtU3ZsL2RaRFRFYlh6aXdOZVBQZnA3VEpzeVJZNG5RaWZ0UlZrdkx6NXplVVNtRUlvS3VxYjN4OEdEWnZVQ3lXL3hldERXbnNZTnQyL0JvaFV4cEZNSlhIZmQrZmoxYjc2aFllWDY0d3pENkRhWUNPcHBTQ1cxY3VrNlhIenhWMUZUMHlCR3ZnOUhqL0RoaVFjTFVKRERNUm15MjNVRDZMMmlOZjNXM0FSKytNY096RnljbEkvc0U1VFFzWUUrZU5ubHVQTHFENk5Qbno3YVdzbkttN0RpWnNza1BVRlRwRkttWjRnVlBHR2xUNHFMaTNIVW1ERVkwSCtBYnN0OVRRenRIUm1QRjhXVjYxQ3ljWlhlcDZORUNBMGVLVUlveFlGVFRRZ2RhdWp4a2NLdi9TL3E2enF3ZFdNVHRtMXVRYXd0cHVzVHVmbG9MYTFBUzBsdnhNTTVzb2VJSDB0MTNTUFpJWDVxc1dMbENtemV2Rm5GRGRlN2pVckRody9IUno3eUVlMTN5WEhZK0wzN2puVGZzVFUxMVhqaWIzL0RNLzk4R3MxTnpiSStvQTFWNTV3VXdLMGZqMkRDU0JGTmNyaXVxckg1am9vaHFGNGcxaTMwQXYzbXJ3MzQ0Vy9adnpRajlVd3VYbmpoSVl3OVppU3pQamc3R1liUmJiREVDRDBOTVdwS0tzcVFqTWZ3NnF0ekVBejZVRm1UUVVXeEZ5ZU5EM1NKTktUdkY0WmVzODRkM3QrSEQ1NFdSR21SRHlzMnBORFVKaFYxTW80RjgrZGgydFFwMmpvNWVNZ1FSQ0tSN1dMRzlmNk1IRGtTWjU5OU52cjE2NmNEcmJLL0VHR0tiY2E5VjFWWHkzWis1T2ZsNlhHTTl3K05obzdDWW5qVEtVU2FHMUJUMVlhQWxMZmlzaHduYkQ3RDdHUE90c2JCZ2RlWDZhMTV1VnRhNHRpNHJnbkxGbFpqN2RJYU5GUzNJZ212Smp0b0dEQU1kUU5Ib0UyV1UvNkFldTk0LzR5ZWhkc0lSTS9QL1Buek1YL0JBazBvUS9qZVpHTlMvLzc5OFpuUGZBWmYvdktYMVF2RWZiaWVxUGdKQmpVVStlVVhYOENEMzNzQWI3N3htZ2lrTkZJWkg0WVA4T1B1RzNOdzJ5ZHkwSy9jaTNqQ2VZZDNWZmdVdEdkeWRCN3dlN0JtWXdMZitWa05PbUpwK2MwcGZQR0xWK0hxajV4dnlSQU1vNXRpbnFDZWlGUmFyYzF0dU9TU1d6Rm56bko0ZlFIMEsvUGludzhWb0grRlZHamRTQWk1c081bWY2SFZtMUw0eGQraWVPclZtRlJVOURnNFArYm9DUlB3MFk5OUhDZE5tdnhmSVJ1c3hKMVd5eHE4K09LTGVPYVpaN0J1M1RvVlNWTDN5VEc4S0M4clU4SFV2MTkvOHd6dEE2VWJWNkpveXdaNGZCNE1IMWVCRVVlSnNaMzJ3R2ZKRWc0NHZKNU1iMDBOMDk2ZUV2SFppcXJLVnRSVnRTRFJJZVZlTmtqbTVLS05JVytsdlJHTDVEbkpEbGllclV6M1NGelBUMjBuejA4ODYvbmh1NDRpWitEQWdiajAwa3R4MFVVWGFRS2F6dDUxNG9ZYXo1ODNGMy82d3g4d2U5Wk0rWnpSYUlPQ1BDOCtlbUVJbi90UUdJTjYreEJMY0h5MzdJNWRGRFlDTUJ0Y1d5YWlvVzU4cnI3eFlEWCsrVW9MZkZLdmpCZ3hBTTgvL3lOVTlDM3RlaDJaRE1ONFg1Z0k2cW40ZzNqeDMyL2hveCs5V3l1L21OaEdOMThkd1gwMzV5TFd4VFBGdlJzVVFxeGNwOHhQNGllUGQyRHF3bXlJUmlhQlVDaU1VMDg3RGRkODVLTVlPMjZjcm5kYk1BbEZEeXZ5Nm1xcDZQNzVUeno3N0xPYVZjNFJRMkt3eTFSY1VvSVJ3NGFyUWNET3dDYUczZzlpVG9nQlVieGxIWW8zclVaR0RLTUJ3MHN3OXBoeUJFSitFZDBaRzBkb1AyRUx2R2gxRlQ0ZEhTblUxN1pqRzRYUHRsWkVXNk5jall5VTE0NkNZclNXVk1pOEY1TEJrRzV2SVc4OUY3N2I2QlZuQTlDcTFhdXdlY3NXOWVLNG9vaU5SUlE4RjE1NElhNjg4a3IxbVBPZDZZYkVFUjZEMjY5ZHN3Wi9mdnhQZU9PMVYzV3dWSTc1bzZGdkp3Ync1ZXNpT0c0TWs5QTRpVzI2QS9UK01DTmNDajZFUXg0OC8wWXJidmx1bFh6aFJCTDg2bGRmdzBjL2NhbjhvRmgyRDhNd3Voc21nbm9xWWpTeFFycnhjdy9nVDM5NldRejZJQ0poNE8vZkw4RHhVbGt4VEtHN3doWTdqdVBRMnA3R1AxNkw0OWRQUmJGc2ZRcCtiMW83c3VZWEZPQzg4eS9BMWRkY3EyRnl1NnZVS1lZWUhrY2g5Tnh6ejJsYVY3ZXlKK3d6TkhMNENQUWYwRit6eVprWWVpK2t2SGs5S0t6YWpOTDFLeURXRlhxVjUySHN4RDRpTENOSWlqQml5NnR6ZFkzM2dtV2N3a2N1bXBROW9LMHRJY0tuQTlXVkxXaXNhMGUwSlNaaVU4cDdNSWhZZmlIYWVwV2hyYWdVeVhDT2sraUFaZFhLYTQrRTVZYnZNYjczbU9WdCtjb1ZxTnEyRFFuNTNObnpVMTVlcnVMbjhzc3YxN0YrZG4xUGNsdDZ4Zmx1L09mVFQrRzVmejJMdXRwYWVIejBsSHN4YnJnUC8zdHRSTWQ0aytxRmo3eUs4ZTdBRGk5UUR2eStET29hVXZqME43WmkxZm9ZVXNsRU5pWDJBL0s3c3ExdWhtRjBTMHdFOVdURTBGKzdjaU11dXVnV2JOMWFKNGFvRnhkTUR1SjMzODZYQ3E3N3Y5djVHeWlHdHRhazhjZm5vbmpzdVJncVpabGlLQ1ZpaUlPb1h2ekJTM0g1aDY3VTVBazBBdEo3RUVNY1grajU1NS9YWlZiK25DaDZpZ29MTVhUb1VBd2VQQmo1ZWZtNnJuT0lpTEV6REx2S2FheEZ1UWdoZjBzei9KRWdSb3dyeDZDaFJmQUgyQ3FkZ2MrOFF2K0ZhQjBueEkwTFFqeWVRV3RURkxWMU1tMXRSa3RqekVsd3dQSW53b2RKRGloNjJrWDh4Q0s1bXQ2YS9RRnRZTk9laXl0K21LcTZjbXNsVnE1YXJZa0xLR3k0bm5PK3V6alFLY2Y2T2UrODgxVDhjRDBGa0F1MzVYZy9GRHpQUC84Yy92blVVOWkwYWFPczkydld0LzRWUHR4d1dSZ2Z2U2lFMGlMMisrbjZvVys3SWs4S1dqTDVNcGZmS25YSWZiK3N3YU5QTmlIZ3p5QTNONEpubjMwUXg1MDBEaEJCWkJoRzk4VkVVRS9ISDhMRFAvMHpicnZ0WWEzWWFJVCs3T3Y1dU82Q2tQYXBPUklRTGFPZFdsZHRTT0hYVDNYZzZkZmphR3dSWTl1YkVyc3doWDc5K29zWStxQm1reXNyTDBjaXp0SE5kNGdoQ2lFS0lyWjR2dmJhYXhvcXh6NUROQ3E0bnNLSDJaRUdpOEV3ZE1oUUhUQ1EzNWwzYVBkUUNBVmlIU2pkdUJwNU5aVkl5elVxcWNqSDhMSGxLS3ZJNVZ1SjlycTJ4bVp0L2g2SEZCOHRRN3dBdkFiTW9OWGVHa05qWXh4MVZhMW9yT3RBZTNNVXlYaFN0MDBGdzRqbkY2QzlxQXp0QmIwMHUxdkc1N1JTVzdoYno0YWloV1dwdGJWVms3MnNXYnNHZGZWMVVxNlltTVFaNTRmdktUYm0wUFBEaVkxQ3V4TS85UHcwTmpiZzlWZGZ4Vk5QUG9IVnExYkpNVVJBWlh6b2xlL0ZoODhONGJOWGhERnNnQThKRVQvZEtkdW9DOTg3SFlpZ1BSTkJPQWhNbmRPT20rL2FxdEVSREJYODZsZXZ4VDNmL1lJSklNTTRBakFSMU5PUmlxMjlyUU5YZnVnYmVPdXRCZkFGZ2hqU3g0dW5mMUNBUG1YZE0wbkNubUIvSVJxVTgxWW04ZXNub25oaGVoeHRIUlJEREpOTHFoRncrWlZYNFp4enowTkpTU2tTVXNudHpqUEUrUGxYeFFoZ21OeXlaY3UyZjBkRGd2MkUrdlh0aDJIRGhxSzhyRnkzTnpIMDN6Z2hXVUNCaUtCZVc5YkMzOTRLcjF5cjNnTUxNV3hVQ1FxS0k3VGY1ZHBseHhYS2lvRWpFZjQyL2pyOWpUSlIrc1VUYVhTMHh0SGNta0M5aUo2bUJvcWVHT0x0em1BcUdibFd5WEJFUTkzYUMwc1J6U3R3MGxvN0J6RGgwOE9odUtGbzRYdW5zYkVSYTlldHc0YU5HOURTMHFMZmNYSlRYbzhhTlFxWFhYYVpwcm91S1NuWlk5aGJhMnNicGsxNUMzLzU4NSt4Yk9rU09ZWWpmdklpWGx4NGNnQ2Z1ektNNDhZRXRDR3RPOWNiZlA2YU0vbGFON2EwcFhIRGJaVll2SXBlMWlUR2poMkM1NS8vTVlwTEM3dHVYbS9ETU40M0pvSU1UWkl3N2MzWitOQ1ZkeUFXaXlPVzhPRHpWMFZ3M3hkeU5JNzdTSU1EcmJLT243RTRpVi84TllxMzVzbHZGdHZTNjJHTGFGckYwS1ZYZkFqbm5wY1ZRM0lST29lNHVVWkJVMU1UM256elRjMG10MlRKRXQyT1lvZ3dMWEY1V1lVY2E0aUtJcWJucGtGaW9YSTdvMTZoYUFlS3RtMUVRZlVXZUdJeCtNTUJsUFhOeCtEaHhTZ3N6b0Uvd0lFWm1SSjlSd0tGN2lpSXNscEhEVkJkNUV6K1liaFFJcHBBZTBjUzlmVlJ0TlMxaTdFcW41czdrSXdsNVNKbDlEcWxRbUVOYzJOU2d3NFJQL0ZJSGxLQm9CNkwyMWlvbThHeTVmUDZwRXpGVVYxVG8xNGZKbmRoeW4rUGxDR1dFNzZuK0Q0YVAzNjhpcDlUVHowVitmbjVlM3pQMFlNMGRjcmJlUHJKSjdCNDBTSjVGdE1pRlB6eW5RZG5ueEJVOFhQcU1YNXFCdldXZEdmb0JZb2hoTFpNTHFQRmRUeWczLzZ0UVJ2UTVPTGhqMys4QzVkYy9nRWcyV1ZIZGpVTVl5OHdFV1E0eUJ2L2pxLy9Bai81eWQvVW04R1gvaC91eWNkWlVzbDE1Mnh4ZTRMMnA5VHZLbjdlbkpQQUk4OUU4ZmE4QkJKaWMzckFFSkFNaGxBTVhYNDV6ajMzZkpTVWxTRXBSc0x1V2tqYjJ0b3daODRjUFAzMDA1ZzdkNjRhRGZRQXVjWnVZV0doWnBNYlBIQVFpb3FLZEwxNWgzWkFyeEN2ZXJpdEdVVlZHNUZiV3dVUE0xVDVmU2dvelVYZmdRV282Sk9IY0U1UXhXV0tva0F1blhxSVpNcGtQRHI0NnVGRzcvYU9mMVRrT0VXQUM4eUtKUVpvTENYbEtJVzJqalNhRzlyUjFoUkZjMnNTMFpZb1l1MXh6WnpISDVmMkI1QU9CWkhJRWRHVFY0aFliZ0hpT2JsSUJNUE9RV1V6Ui9RYy90OXRIRjc0UHRGSi9tdHJiOFBtTFp2Vjg4UHhmZmkrNG51Szd4dDZlUGorT2Zua2s3WFB6N0hISHF2dmVvcWZ6dStpSGVLbkJkT21UTkd3dDEzRno2UnhmbnptOGdqT214elF1cUs3aTUvT1VBQjVnaUc4TXEwVlg3NTNtNGIwUlR0aXVPR0dTL0N6aDcrbTd4MTlBUm1HMGUweEVXUTRlSDFvcUd2Q0J6OTRLeFlzNEFqL0FVd2M3Y2RmSDhoSFFhNm5XOFoydng5b1Q5SXpGSXNCTDgySTQxZFBSakYzV1ZKL3I4Zmp0TUk3WXVpSzdXRnlxZFRPNFNJMFFHZzAwSmlnUitpRkYxN0E2NisvcmtZSVBVTTBLbWhraEVOaDlPbmJSL3NPVlZUMFJpZ1kxUFhtSFhMSVpITThVd3psMTI1RlhuMDFmQjN0YXVjSHdnRVVpU0JpSnJtaThqems1c3AxRGZybDN1bElRL0I1MklXWjNoQjZqSnpqY2Q0cGw0Qjg2M3p2TER2dy9ydTRkZzNYY2RINXF0TUdRdWZ0ZFZuKzRVejBqZHhIdVpleWtFcW1aSjVHUnp3akFsa0VUbk1IT3RyaWFJOHl4QzJHcUV5cHBOeHpGY0x5dDBRd3A2WDhwRUlSUkhQelJmRGtJeEhPMVlRRzZZQ1VrZXdmdFl4dVJtZjQzdUg3aFdHNzlmVU5XTGR1cmFhNFpxT00rNzNicDRkOWZNNDk5MXlkUm93WTRleTNCL0hUMk5DQWFkT200dGwvL2dPTEZpN2NMbjZZSU9DazhYNTgrdEl3emo0cGlOeXc0OFU4a29va2YwcUhMeCtWTmNEbnZsbUpsZXZqOG53eldVUzVqZ2swY0VnL0d4alZNSTRnVEFRWk8vQUg4ZXBMMDNEZGRYY2hIazlLNWVyQkxSK040STRiY3RSRGNpVGJYN1F6S1laYTJqTjRjV29jdjNzMmhybkxLWGJvYmFEZ3lXRFE0TUdhV3Z2Q2l5NFdNZE5YaFZEbmpzT0VSZ1Rac0dFRFhuNzVaWjAyYmRxazI5STdSS09EeGthdm9sN3FIUm80Y0FBSzhndTJ0OVoyTmtwNktvNFlrdUlZanlLM3FRNjVEVFVJdHpScXFKeEhyaEU5UklHUUR6bUZFZVRrQlJFT2l2RVc4aU9VRTRBdjRFY2s0a2VPR0dqSnRDTWVBcUo4OUtySzlmZjdSYlRJQjk0MURhM3JkTGxUY3FkNStibWVxMm5nZVRzbHlPQzZhRUwyRlFFVHAwZW5JNDVFTElsWU5JbDRrbU50cGRYVGsyaUx5ZmNzTzNJL3FjVGtuTk1aT1RaREpXV2k0RWxFY2hBWG9aTVFvWk5nM3g2R3R2a0RHdmFtaFZGMm81ZnJpSDdvakwzRzlmb1Fqc1d6cFhJTE5tN2NxS0Z2RkRYdWQxd09oOFBhMzRlSkRrNDc3VFQwN3QxYjN6Rzd2ck1vaURoUi9MeisybXQ0NWg5UFlmWHExVHVMbjNGK2ZPcXlDTTQ5TVNEUGxqd2JSMmg5d092WDZzbkROeDZxeDVNdk5DTVVaQ2h1Q3IvKzlkZnhrWTlmSWcrL2pRbGtHRWNTSm9LTUhiQUNsY3J3OXEvOUhELzcyUk9hTFM0Uzh1RHgrL054OHRFQkhlWDdTSWVlQTFiNnpXMXB2REExZ1QrL0dNV3NwVWxFNDJJUWU5Z3hKWTIrL2Z2ajNQUE94d1VpaGloa0tGeFlVWFlXTUJROEZEYjBCazJkT2hVdnZmUVNGaTFhcEsyMGJxZ2N0NmVoMHJkUEh3d2FPRWpINWVCbnJqZnZrTUJySkJPRmp6OGVRN2kxU2FaR0VVVE5DRVRicUViZ29jc3VJOEpJN3B2MmVlRDI4c0hMRllKN1IxaTBjMFUwK1VKQlIxeGsxOUY3NDhKOVV2TFoyUk9hY2pyYXRuUHN2OTVqL2kvYmNSd2VuZk1RemdrNElrYVdNeUpvRXFFd2trR1pRaEdad3ZvNXdlVmdTTGVqMk9QRTh6RXZqL0Z1OEYzQ2R3YkZEZDhwR3pkdHd1Yk5tOUFxN3hPV1NYN1BkeERmRzh4T09XblNKSngvL3ZtWU1HRUM4dkpFWU10M25Ecmp2cU8yVmxiaTFWZGV3WXZQLzF1elhySVlwak8rclBnSjRKT1hobkF1UFQrUkk4L3pzeXNVUFkrOW1NWTNmdFNnbjZQUk9LNjk5bXo4OXBGdndhZU9hbnRHRGVOSXdrU1FzVE1pZ3VwcUduSFpwUXlMV3kwbEpJRGpqL0xqOGZ2eVVaanZkRkR2Q2RDbXBSSFEycEhCVzNNVCtOMHpVVXhka0ZBeDVJd3o1QXdtZU1hWlorR1NTeS9Gc09FajFLallYWWdKMTNOc0RvcWcvL3puUDNqcnJiZFFXMXVyMzdNRmx0dHpYbEJRZ0lFREJxQi92LzRhdTgvOXpEdmtvQ0ZobkFTdmlCK3ZYSDhtVkdDcWJYcU1mSW00TXlVVE9ubmtlMzdXUFVRa3FkT0gxOUdkM2czNU81UkNORHJwbEhMN0xLVjljais4UHFUbHZxUjRiL3hCOWQ2dy8wNHlJTXZaaVNJbjdhTlhoeUl1SzR6MFRKeS96WFBSWmNONEYxaitYSEhEckc3czY4TVUxL1gxOWVyTjRmZUV5M3hYTU16dHpEUFAxQ3h2SE90bmQrOGo3dU84VnpJYVB2ZnlTeS9pUHpKeHNGU1dVV1o3WThQWEpCRS9INzlFeE0rSkluNXlLTDR5MjhOTWoxUTRqTUxLRFVsOCtQWm1iS3RsSTBjU1E0YjB4Yi8vL1FNTVlCamNMaDQwd3pDNlB5YUNqUDlHakx0WFhweUs2Njc3dGxSK0tRMkZ1K1ZqT2JqajB6bmFFdGlUb0JoaVIrRDJhQVpUNWlYd2x4ZGplR1ZtQW0xUmQ5RFZwSWlYUWt3KzVXUmM4c0ZMTWY3b1k5U2JROE9rc3plSHhnZEQ1YmlPQTY1U0NESE45b29WSzFRZ1VRUnhHeG9zOU1DVmxaYUtJVE5RdlVSc3llVjNKb2c2d1d0RllTSC9xN2VJNGtLdWo4NlpIanI3bWZpU2NSRk56ckpYQkpKWGpCdmRjUTlvSmpaNUJoVFpURDAzK3Jjb2FoeGg0eXhUNERqbjRSeE43bzNlSHQxYXo4RXc5Z1krNXhRK2ZNNDdPanF3VmNUSnBzMmJVRjFWalE0Ui9meWVreHZTeHNhU0UwODhVUWMyblRoeG9qYWt1RjZmbmNTUEhKUHZuN2k4YTVZc1hvd1hudnMzcHJ6OWxnb3FIZVEwNDBWK2poZW5UdkRqMDVlRk1mbG9ocjMxRFBGRCtKN243L3pjZmEzNDE5c3hoSnlvWnZ6dWQ5L0U1VmVkYTJGd2huR0VZaUxJMkQxaUJIN256bC9od1FjZlY2TThKRGJoNzcrZGp3OHdXMXdQRTBMRUVVTk9GcVNaaTVNYUp2ZlM5QVFhVzlKaVJEaXRoazdhMmFOeDRTV1hZUExKcDJoV3VGM0RVRndqaDYyeGJOMWRMQVlKK3czTm1ERkR4eDhpcm5lSTIrYklNU3NxS2pCUUJCRUhjbzJJd09KNkUwVHZnbHdmc3ZQVmNkYTVzL2RrcDUyZEQ5dDMxWTkyN1kwRGd5dHNDQWZqNUh1QXdvY0NpSmttK1p6em5jRm5udThTdm85SGp4NnRYcC9UVHo4ZC9mdjMxL2ZKcmcwdmhPOFNuM3pYMU5pSVdUUGZ3WFAvK2hjV3pKK0hqdloyZWFuNXhmRDNvcVRRaS9NbUJmQ3hpOEthREljQ2dBMWZQVUg4dURBTTd2K2U2c0NkdjJxRFQxNzJIQ3JpYzUrOUZELysyVmZsVVhjYVZRekRPUEl3RVdUc0hwOFh6WTF0dU9ySzJ6RjkraUtwTUFNNGFvaFBzOFZWRkI5Wmc2anVEYlJWbUJLV3RzYVNOU244NWFVWS92MTJISlUxYWZtT2xXVlNEQTh2Qmc4Wml2TXV1RkFNbGJNd1lPQkEzWmRHU21maDRvb2hHaTRjeTJQS2xDbDQ0NDAzVkJpeEZaamYwNGpoOTF5bVI2aGYzNzdvSzFOWmFabW10NlV0bnBaSzJnU1JZWFFmWE9IRGljS0gvWHlZMmEyeXNoSXRyUzBxZHZqTTg3bm1lNFBMRkR2MCtweDExbGtZTzNhc2p1M2pOckowZnY1NVRMK2Zyb3dNTm03Y2dMZmtuZkxLeXk5aHpabzFUb09NaHdsYXZCalV4NHVMVHczaXcrZUZNSFlvUGRHTytPbHByeEtLdm5rclU3anVqbWJVTjdGL1p3TEhIanNLLzNqbSt5Z3BLNUlYZHcrdDdBeWpCMkFpeU5nei9pRG16MTZNeXk2N0RVMU5yVWlrdlBqWVJTSDg2Q3Q1V2xIMnBKYkNYYUhCRU9DNHFESmZ0eVdOWjk2TTQ4bFhZMWk1Z1oyVG5TUUttWFJLdlRlbm5uNjZKbElZTzI0Y2dzR3dWTEwvbldMYkZVVE0rTVRNVEV5eFBXM2FOTzJvekczZGNEa0tJbTVITDFQZlBuMVZGQlgzS2thUXJqcTVLUnhRMUFTUllYUTkzT2VjVVBqVU45U3I2S21zM0lxbTVpWVZPOXlHdU1LbXBLUkVreHRRK0REY2pmMFF1WjdmNzg3cnczY0RHMUNZMnZxbEY1L0h6Qmt6VUYxZEJZK1h3c2NIcjgrRHNVTjh1T3FjRUM0OUk0aUJ2ZWxoY3V6OG52amFZTEtEdGlqd3FXKzM0TTE1Y2ZpOUdlVGxSZkRFRS9kajhta1Q1Y0xZb0tpR2NTUmpJc2g0ZDBRSVBmSi9UK0dXVzM0cUZiaGo5WC8vUzduNDVBZkRpTWFzNkJDeE8rQVg0Nks2UG8xWFpzVHgxLy9FTUh0SlVzZUo4WHFZUVN5Sm5Kd2NqRHY2YUUyeFBXbnlaQkZIRlVpTEliT3JkOGhweGQyUldZNWVJUXFpMmJOblk5dTJiYnF0SzRpNHJJS29vRURIQWVuWHQ5OE9RU1RRU09wOGJNTXdEaTJkaFU4MEdrVkRRd08yYnR1S3lxMGlmSnIrVy9qd21hV0g1NmlqanNJWlo1eWhuaDltb09SenptMDdONTRROXZYaGR6eEM1Wll0bURMbGJiejJ5aXRZdm15cC9qMlB4dytPb0pXWDQ4WGs4WDcxK3B4MVhBQWxSVjQ1WHFaSE96bDR6Wmo4NXI1SDJ2SGp4enRrbVY2M05PNi8vM1A0NGxjK2FnTElNSG9BSm9LTWQ0Y2R2ek1lM0h6VDkvRFlZeThnR0F4cGxyaS9QMUNBQ2FOOWlGazlzUjIyS2pLSlFsdEhCck9YSnZIWGwySjRmVlljVlNLTzJHK0lvWEtzZUJrZWQvcVpaK0VEWjUrRDRTTkdhSXovN2d3YzF6dEUyR0k4Zi81OHZQYmFhMWk2ZENtcXE2dDFmV2RCNVBQNVVWUllvSzNGRkVSc1JXYVNCc0x2ZDIwNU5nemp3TVBuVm9XTlBQSnRIZTJvcjY5VDBWTzFyVW85UG53T2R4VSt1Ym01R0RseXBJN25jOElKSjJENDhPRWE3c3J2T1hWdXpPQytmTzQ1c2MvUU1ua2YvT2ZsRi9ITzlPbmFVT0pod2c3NFpQSmdZRzhmenA4Y3dKVWZDR0hDS1BiMzhTQWg0aWViSjZSSEV3NTU4SzgzNDdqcGdSWVZnM0dweks2NTVoejg1cmZmZ04rTmVUWU00NGpHUkpEeDNvaHhYYjJ0RnBkZCtuVXNYcnhHU2swQUo0ejE0dy8zNUtPNHdHTWgwN3RBKzRaMUtFUThydGlReExOdnhmR3NWTFlyc3FGeUhIdzFrMGxwaSsvNG80L0dXU0tHVHBvMFdjUkxoYXgzT2ovdktsaGNvNGZyT2ZncUJkRXJyN3lpMmVYb01YSU5JMWNRMFJBckVFRlVXbEtLQWYzNjY5Z2h1WG01b21tZGZnYnVaQmpHL3NGbnpwMzQ3SElzc0pyYVdoM0lsTThtRTZEd1dlUDN4QlUyN09NM1pNZ1FUSjQ4R1NlZmZMSU9iTXBHQ3o3amJCVFo5Zm5VZDREZmo1Ujh4d0ZTcDArZGdqZGVlMDNlQWNzMXd5UzlQc3p5eHZGOGpobmh4MlZuQm5IK3BDQUc5WFVTcmZURS9qNTdndS9uRFZ2VHVQcTJacDFuMGdtTUd6Y1VUejM5UGZUdFh5RTN5Y20rWnhqR2tZMkpJT1A5NFE5aSt0dHpjYzAxZDI3dkg4U1F1SWUra3R0ajQ4bmZENnhzbVcyb3BqR05OK2NtOFBTck1ieXpLSW02NXJTc2Q3TEtjWkRPZnYzN3F4QTYrNXh6TUhMVWFER1EyT25aOFE3dGFneTU0WEkwbE5hdlg0KzVjK2RxLzZHVksxZHFaaWx1VDRQSmhjWVh3L0ZLUzBwMDFIaUtyWHd4d0pneWw5dTZrMkVZNzAxbjBVT2lzYWdJblZaVVZXMVRUMHhEUTZPbXMrWXp0YXZ3WVVwckNoK0d1WEdpOE9HenlXMTNKM3o0bkd2amhzeHI1ZG1lUDI4dVhuLzFGY3liTnc4TjlYWGNBaGtSUDJ4dzZWZnV4ZGtuQkVUOGhMU1JLay9FVURMVnMwUGVkZ2M5OXJFRThKbDdXdkR5akFUOFBucmlJdmpiMys3QnFXZWVZR0Z3aHRHRE1CRmt2SDlFQ1AzK04wL2p5MS81aVZUT1RyakZkNytRaXhzdUR5TVd0MkwwYm9nTm80UHhNUTZmV2VVNEZzVnpVeE5ZdXltbGhvcVRXUzZsTGNHalJvL0dxYWVkanBOUE9WVkQ1OXh3T2JZUTcyb2t1WUtJQmhiSEg2SnhSRUhraHN4eFA4ZUlFbU5NZHFWUlJ2RlQzS3NYU2t0TFJSVDFRUzh4elBoM2VSd2UzNTBNdzNCd1JZOVhwb1E4VTB3K1VGZGZyLzE3Nk8zUi9qM3lETXFEbzl2eCtlRXpTU2g4T0pEcHBFbVRjUHp4eDJ1b0c1OXBzanZody8wWjJ1cjMrL1M0SzFjc1Y0L1ByRmt6c1dualJzZExUSzlQMm9QOEhBL0dEZmZqc2pPQ09HOXlFSVA3c1ArUkUvSm1qL0IvUTBrYURIcHcveVB0ZU9pUDdUcjBRMUpVNGc5KzhBWGMrSVZyVEFBWlJnL0RSSkR4L3BIS09TM1Z5RmYrOXlIODlyZlBTR1VTUnA1VXdyKy9PeDluVEF3Z2FrTG9mVUh2a0Z4SzFEVmw4TWJzT0o1OUs0SHBDeFB5T2MwdVdHSklzYk0wZE9ERFl5ZE94R21ubjRuanhIaGlwam5YQTdScnVCelJjQm1aYUh6Ukk3Unc0VUwxRXMyYU5Vc0ZFVFBQdVMzTHJ1SEZ6K3lQUUM5UmVWazV5c3JLTkV5SFJwb2FjMmt4cHZpZldWUkdEMks3Nk1rK2I3RjRURDA4Zks1cWEydFEzOUNnSVdoOERya2RjY1BZK095d2dXSE1tREVhNm5iMDBVZHJjZ091NXpaOFBuY3ZmUGo4TWtOa0c5YXVXWU5wVTZmZ25SblRzWHJWS2lmSmdkZUhkTWFuU1ZnR1ZIaHh6a2xCWEh4cUFNZU5DV2dJWE1xOFB1OUpXQVRRMy84VHc1Y2ZhcFhyQmIySG4va014d082QlhKWlZjUWFodEZ6TUJGazdCMVNVVGZVTitNajEzd0xVNllzZ05jWHhPakJQdnp4M254TnQ4cTRjK1A5SWZhVmVvZmlpWXoyRjNwNWVod3ZUa3RnMmZxa0psZncrekpJcDVMYUlsd21BdVdFazA0VW8rb1VUQkJoeE5abEdrNTdFa1EwM3VqeG9jSFYzTnlzZllmb0pXS1dPYWJkWmo4RmZxZVpwZVE0Tk1vNDUyZUtMNHFpa3BKU2xKZVg2WUN0QVg5UTNoYU9vVWRNRkJsSEVpejduRnpSRTA4azBOUWtvcWUyRnZYMTllcnRZU05DaXVVLys2d1Fia3ZZa01EeHU1ak9tdE14eHh5amlVa29mUGljN1VuNDhPL3htYVBJWVQrZkdkT21ZdmFzbVZpeWVMSDJMZEtIVHNmMUFZb0x2WmcwUHFEQzU0eUpRVlNVOEp4NzV0Zysrd0tUUXN4Zm1jVEg3MnpSWkRXcFpCeG5uREVSZi83clBTZ3N5b05saXpDTW5vZUpJR1B2OFFld2JORnFYSG5sTjdCcFV3M0VYTWZaSndidzIyL2xPUzJTVnBmc0ZUUmtST2VJUWVSQlV5c3p5eVh3a2dpaVYyY21zTGs2allTSUpKOHZqVFJibVVOQjlPOC9BTWVmY0FKT21ueXlEcHBZVUZpNDNYamJreUNpb1VWb3lESFRITDFFRkVWTXdjM1diUnBoaEszUlBLR01ISWZMRkZJY2s0Z0dYVWx4Q1VwTFMwUVU1ZXdrbnR6Sk1Mb0xyZ0FocnVocEVMSFQwTmdvZ3FkV1E5MFk4dWFLSEZmMHVONGVabTVqWXdGVFdkUFRRK0hETURlS0lUNDNDVG5lN3A0TEhzZngrUGpVQzFGWnVRV3paODdDZEJFL2l4Y3QzSjVFZ2NJbm5mRm92NTV4dy93NC8rUUF6ajBwaU9FRGZKYmhiUi9nKzdXcUxvUHI3MnJCUEJGQ1l2aGcwS0RlZU9xcDcySFUyS0ZTQ0JMWkxRM0Q2RW1ZQ0RMMkRYOFFMejgvQlovNHhMMWlMTVNRVEhueG1TdkN1UC9tM095QW5kbnRqTDJDNFhEMER0RVFZbXZsMi9NUzZoMmFzU2lCNmdiMk14QkI1RTNwR0VQaFNCaDkrdmJGaVNlZWhCTW5UY0xZY2VQVk1IczNRZVFhZnhRM05NSm9kSzFhdFVwRjBhSkZpM1M1VVF4QkR1YkliVjN4eEdPNW9vamhjZ3ozS1NrdVJxK2lYdm8zWGNQTzNkWkVrZEZWMERMdkVjRWp6eGJMSnFmV3RsWTBOalNLNkdsUXdkUFUyS1FKRGpxTEhrNnVGNGZQUVNRU0VjTjVFTWFORzZmQ1ovejQ4ZHZUMFBPWTNJN3pYWEdmSTg3NXpHM1FaQ2F6TVhmMkhIbm1Gc3JmYnRTd1UzZ2Q0VU9STTJxUUQyZWQ0QWlmOFNOOEtNamxNKzBJSDN1MDlnNXEzYmhvblAvNVhpdWVlU3NHdnpldEE2SSsvdmgzY09ZNUoxay9JTVBvd1pnSU12WWRFVUlQLy9RdnVQMzJYNG9CekFvY3VQdHp1Ymo1Nm9pR2VGbkIybmZZN3N6S20rTU84VnB1MkpyQ0c3TVRlRTBtamtGVTM1U1I2ODBNY3d6clNLcUJSa0YwL0FrbllzS3hFMldhZ0NJUktCUW1yaUczSzY2aHgyMG9qT2dsWWtmc1pjdVdhUXB1WnB0YnZYcTFDaVhYT09TMjNJZkdIdmRodUErTlFJb2hodEFWRmhYcDRLM01lRVhEVXhNeUNOemVoSkZ4c0hITE5DZVdONVk3Wm1wcmJtN1JzdDNRVUsvOWVSaHFsaERMT0psS2F1WTFKandnN3JQQ2NrNXZULy8rL1RXREc4UGJLSDRxS2lwVTlQUDRia1BEN3NvMXYvY0hBcXBZS0h4V3liTzBhT0VDVE5jc2ppdlFMTUpITnBMSkVUNUJ2MGU5UENjZjQ4ZTVrNEk0YnJRZkpZVmViVkRpbzhkM3E3SDM4Qkl6Rzl3OXYyM0h6Ly9XSWRlWmF6UDQwWSsraEU5OTlnb1RRSWJSd3pFUlpPdzdVc05reE5DOTlTcy94cTkvL1U4RWFCQUhQZmpKcmJtNDRxeWdEYVI2Z0hBcmNucUlPbUtPSUhwcGVnSnZ6RWxnM3ZJa210c2NZODhyZ2lnalJoM3ZBMU5oangwL0hwTW1uNHd4WTQ1Qy93RUQxTENqd1ViamJVK0dHNFdOSzRvNEVDUDdRMUFNTFZpd1FPY2JObXpRL2hHdThjZnRPSEdaRXoxRkZFWU1DMkw0WEZGaG9ScU5IQk9KUW8zYjh1OFFFMGJHL3RDNUxMRWNxZURwNk5CeTJ5SVR2VHdzdi94TXp5WkQxQWozNGNSOUtIZzQ1N0VvZWdiSWM4S3dOZ29lZW5yNEhERWNsTThFdCtYZjRMUTd1STM3akRXTDRGcTFlaFhtekpxRk9iTm5ZZDFhOXNOcjFyL0Q1QVp5RnZETDh6eTRydytUeHZ0eDRja2lmTWI0VVZZa0Q3b1k2WWtVbnc4OXJMR1BzR1FFQXg3ODVoOVJmUHZYYlhKZm9PWGc2MS8vS0w1OTc0MVV2T1pXTTR3ZWpva2dZLzhRNjd5OUxZWWJQblVmbm4zbUxmaUNJWlFVZVBELzdzekhxUlA4T2g2RGNlQ2d6ZWNLSWlaUFdMTTVwU0Z6RkVRTFZpWlIwMEFQbkJoMVlBV2ZnbGMyTGhZeE1uemtTSng0NGlTTVAzbzhoZzBiamtoT2poN1BiZm5lSGE2UjJWa1VOVFEwNk5oRVM1WXN3ZkxseTNYZ1Z2WXhvbkhoQ2hwdXk0bWZPUVZGR0lYQ1lSVkJ4UnBDVjZTaUtDODNUejFHUEQ1eERWTjNNZ3dWTFB3djYxRjB5d1VGRGIwNTlGNDJpN2hvcEplbnZrRkZFRE81N1NwNGlDdGlDTmN4dVFpenRnMGVQRmc5UGZUNE1Ec2lCeFptK1hXMzMxTjU1REhjTURkdXQyWExadlg0VVBqTW5Uc0hWZHUyeWJ1eFRiTzZaYkJEK0l3YzZNTmtFVDduaS9BWk85U1BpaEkrWit5YlpQMThEaVJNZi8zTUczSDg3dy9hRUkxbDVCMFZ3L1hYWDRoZlBQdzErQU55UDB4bEdrYVB4MFNRc2YrSUlWQzV1UVlmdnVvT0xGaXdVa3BWUU1lcitNTTkrVGhLS3ZsWXdvcll3WUIySWZVRFUrWnluS2ExbFNsTW5aL0VtM1BpbUxzOGhjcGFxZVRWZUdOaWN6SG0waWxOb3NBUW4vSEhUTkMwMjhPR0QwZWZQbjIzaTViT2h1S3UwTmh6QlE2RkN3MU5lb1dZZnB0ZUlvYlJVU0J4dktMYTJ0cWRqc045WEdPVWY0ZkdJOFBvT0JXSUlDb29LTlF3T29vanJxTmdjc1dSSWorRDRtNVBCcW5SdldIWmNLZk9NR1NONFd6dEltN2EySStuc1VrRVQ2T0tpNDVvVkVQTldHWTc3KytXa2M3aW5sNmVQbjM2b0YrL2Z0czlQUnkwbEgzYjZLbGtXZTA4N1E0ZTIyMFE0RExENjlhdlc0Y2xpeGRoMXN4M3NHYk5HaDNRMURrZm56eHg5T280eVExR2lQQTVkVUlBWng0ZndEaDVKNVlYODNrVDRaUG1lVHJITnc0Y0ZFRFRGeVR4eWJ0YlVOOHMxemdady9ublQ4SmpmL2cyOGd0ekhTK1FZUmc5SGhOQnhvSEJIOFNTaFN0eDdUWGZFa040S3pJaWhJNGU3dE14aENpSXpDTjBjQkdiVERNZytVUVpwY1N3V2wrWnhzTFZTYnc0TFk2RnExSll1em1GZUpLUGVrWWVlaG9BVHFJRDluRVlNblFvanAxNEhNWWRmVFFHRFJ5RVhzVWx1cDFyU0w2YlVlaUtJdGNBWlpZNWpwcGZWVldGdFd2WHFzZG84K2JObW9HT0UwUHh1SjI3dnp1NWFCOGpNVmhEb2JDRzFCVVdPc0lvUHk4ZlFWbXYzOGsyN01leEhScTlPbk5lWlNhU3VoNjczdlBPcEVTY3g2SXhGVFFVUFBRNGFoK2U1aVowdExkbjEwZDNFalh1Y1hpdldUNDVkeWVLYUlxYjh2SnlEQnMyVERPNFVmQ3dyRE9SQVFXNHU5OTdpUjZ2UENPK2JQbG0yZDVhV1lsVnF4eHZ6OUlsaTFYdzB5UGxuSXM4Z0I1SDNKU1hlREZLaE04Wnh3VncyckZCRVVGZUZCZDQxZFBENUNibThUbDRoSUllTEYyYnhNZSsxWUpOMjNoL0V6aisrTkg0ODEvdVJkOEJGWllKempDTTdaZ0lNZzRjL2hEZWZtTW1ydi80UGFpdmI1YUszaWNHUUFDL3VpTVBGY1ZNNjVyZHpqam9xQ0RTMGYrQTZ2bzBsb2hSUUMvUmxQa0pEYUdyYlhRSFpxVTFSdVBTTVI2WmZwdmVvYU1uVE1CUlk4ZWlYOTkrS096VlMxTm1zNU0yczlMdHlXZ2tOQWJkMW5MM00wT1c2QzNpeExGUUdFYkhPVVVSdytzNGpwRzdyVHQzSnhjZWs2MzVQTWRRTUtRQ0tUOC9Ud1ZTYms2dWlpZTNQeExuM0plR0xuSG5aSGZyalAybjg3M3JQSGVoMXpDZWlDTWVreWtlei9iYmFVRkxTNnVXajZpSW42aUlIUXFlenZlR3gzSHZKYWZPZ29mUWk4UHdOWWF4alJ3NVVzWE9VQkgxRkVFVVBTd1BuZmQxOTk4ZC9Ec1VQVXlTd0hsY3pvVWhiUnMzYnNDQytmT3hlT0ZDYk5pd1hyMmZKSk9SMzBpUGo4elpGM0pBYnkvR0QvUGpBeWNFY1B4UmZ1M3Z3L1dhM0VBZXNYZDViSXdEQkQxQXF6YW1jY005TFNLRTVLSm5raGcrdkIvKytyZjdNT3FvWVpZSXdUQ01uVEFSWkJ4WVJBZzkrOVFyK055TjM4K216dmJod2xNQytPVTN4R0ROTlNGME9HQWZJb2JNUWY1bllvVlZHMUtZdDhJUlJJdFdKN1cxdEQzS3p1RTA3RklhT2lkMm9BcU5BUU1IWXVpdzRUb095cWpSbzFIS1BoUEZKV29vdWtibHV4bVdSSTFMT1hqbjhEYTI2ak5rcnJNNFlpZ2RFeTh3UlRlRkVTY2V1N09nY3VlNnJQODd5elIyS1pKVUtNa1VpZVFnSnllaS9ZNGlNZytId3ZDSk1nejRBM29lOUFibytjaHBpNG1zeDVVZjRTNHBuWC9UdS8yK0k1M08xOTJsOHpyZW8yUXlJVUluS2M4MzV3a1ZOcTJ0YlNwMjJ0cmJWTnpFb2xIMTZGQUVrYzdYdFBPeHVkNHRVNXp6TzZabHArRGh4RFRWRkR1dWQ4ZjE4TGpseTkzUFBjYWUyTzdGWk5tVWlmMkpXQ1lydDJ6R3d2a0xOSDMxdW5Wck5jVE5PWmJzSktLSFBlN1lnRkRXeTRzaEluUW1IKzJYS1lDeHczem9yZjE3ZUUwYzRmTXVmOTQ0d0FRRHdOYmFERDU3Ynd0bUxFcktteUdCM3IxTDhPU1QzOFV4eHgxbEFzZ3dqUC9DUkpCeDRCRkQ4MCtQL2h0Zit0S1B4ZGdWQXlubHhWWG5CUEdETCtYcVlLbzBEb3pEQTIxTmQyQldHbXExalJrTkhabTVKSW5waXhKWXZTbXRuaU9tNWZaNjVkV1FkcnhFM0o0Q2cxbm1LSW9vaU1hT0hhZjlMSXA2OVVJNEhKSGpPVjRpMS9oOE53T1V1TUtJYzNjZmlpTzNueEU5UlF3M1lqZ2Q1d3l4WStnUmpWWE9HVnJuR3JMYmtSOUljNXFHYUdmRG1xS0hIaUwrQmdvbUZVMHk4YndkNzVLVDZqc1VsdThEUVQwdk5ZNUZRZnE4empudTlMZmtwM1dXVEh2NnJlOTFEVHF6Tjl2dUM1MnZoMHZuZGU2eVhrSDUzNzBmdk02Y2M2TEFZY2dhN3dHRlRuczdsOXNSRTJHalFtY1hiNDQ3My9WdmN6MG45NzV6enV0UDRjM0pUVnJBYkczc3c4WXNiUXh2bzhmSDlmVHhYbkEvbmhmbjd3YTNkL2R4eFJKVHYzT0ExUFhyMTJIUndvVllzWHc1MW92b2NiTWZNcXpVbXhVOXNvaGVCVjRST1I2Y01EYUFVNDhKWUp5SW5xSDlmV3A4ODVvbExjenRzTUhVMSt3RGVmTURyWmk2Z0FJb0tlV2xGeDU1NUE2Y2NmYUpGZ0puR01adU1SRmtISGhvOElqaCtOT0gvb3p2M1BNN01YTEVxRTU2OFdFUlFnL2RrcWNoQzJLM0dGMEEydlR1NEt6MDBtMnRTV1BCcWlUbXJVaGgxcElFMW01Sm9hRTVvOW1WMUhiTTBPRGs0SkdPTjZWTUROUEJnNGRnK0lnUkdEMW1ESVlNR2FxaWlHRnEvSjRpbU51N1JpK245OEkxVkRubjlxNlJTdzhDaFJEVEhyUEZuc3VjbUoyT2MzcU91QTM3YnRBUXA4SE9ZN2dHTUtkZDJmVTdkNWtoZC82QUk1d0M4anM0NW9zS0tTNkx5QTlLSWFiM2dBa2NDUHN3OFpvUUNpditYYUw5U2VnMnlQNXNybmUvMnhVVlh0bnplRGZjMy9SKzRQVnpCUUxublBTYTZsdytzNUZDUkk0clhoaXkxdEhoWEw5WUxDcWZFK3JCNFhXbDBPSGN2WWVjdTh1N3cvM2I3dHdWb2J4bW5GUG9NRkZCMzc1OVZVeFQ1TGg5ZWZnZGYyTm5rZHo1L044Tjl4NjZIaDd1enpKQjBWTW41V2I1c3FVcWVOYXVYYU1EbDdyallGSG9lTE1EbGhJT1VGcGU3TUhSdy8wNDRTZy9qaDN0eDZqQlB1VGx5SG5KUGFWSVNza3o4KzVuWXh4czVERkZjeXZ3dWZ0YjhNbzdDYmszU1huLzVPSVBmN2dUWjU5L3NubUFETVBZSXlhQ2pJTURqVFFSUXQrOTkzZjQ3bmNmVlFPSUhxQ2Jyb3JncnMvbTZOZGl6eGhkRERmOU5nMDhqcksrUlVUUlloRkY4MWNtTVh0WkVxczNwWFJjSXFibjVyWWVEdzNwbEJpUHNwL2NZKzFYTkdDQUpsc1lPSENRcHVNZU9td1k4dGgzSnpkWHQ2RWhTMkhqR3RIdlpkUzYwTEIxUlFRbjd1ZDZLRGd4OUlxdCtCUklES25qM1AzTXZrZWNjeHNhdk5wSFJReDZMblBhYmpoM21uYUhuSzIyK3ZQdkUzZTd6dnQwM3BlL2wrTEpoU0tLNjNiOXhkeUQxMjVQZjdjelFSRm9qamZqdmE0YnZYMHBGVFFrS2RkSVJZeGNmd29hWGpOKzUxNS85MTdzVG1pNDUrVnUwM2tpL0UzdVJDOGJmd3REMUNocTZMMXhCUTdGRFQ5ejJVMlA3azQ4Vm1leDgzNXdyN3ZINDNqdGVGLzRHK21sb3VCaE9OdWExYXV4ZG8wSW5nM3J0WThQZnpORDl5aVNtTVV0bGFhb2NVUlBhWkVIeDR6MFkrSVl2NHFmMFNKNkN2STgra3hrNUpuZytEM1puMngwQWRqdTBOb0JmUFhIcmZqSGEzRjRQU25rNVlYeHM1L2RncXV1UFErT1NyVWJaaGpHN2pFUlpCdzh2QnhWUFlNN3Yva3IvT0lYVDZveG1FeDU4UG1ydy9qV0RUbGlzSmdRNnNyUTd1VTlDdmpFbUJaRG9pTUtWRGVrTlh5T25ZNHBqSmJJdkw0cGcvWW9QUXIwWnNqcmhCNEdNYjVwa0laQ1FlU0krT25UdXc4R2l6RGltQ3dEQnczV2VhL2lZdlVJY09LMnJwaHhEV3QzL2w2NEJqcm5QQTRuZHgyUFI1SGpIcHRoWEJSRUZFbWMwd3ZBWmFZN3BrRGkzRjNtZWhyajd2NWNkby9qZm5hTmNOSjU3aTZUenN2dnh2djl2V1J2dG5YUlBXUS9uay9uL2QxbFYzandPZVUxM0hWT29jSWtCQlN6SE8rSi9YTTRrQ2lGRFQrN3l4US8vSTdiYzEvT1ZmakozK0hFdjhQSi9idWR6MlZQZEw2MlhxK0lKbHEvc3AvcjlXUG81SWIxNjlTenMyblRSaFU5bFZzcTFadmxDRDJXWlNkdGRVWkVUemprUVNUc3djRGVYaHc3eXEvajlSd3owb2VoL1h6YWR6RVVjTW84eXpUM2ZlOHpOQTQxamdESzROWWZ0K0dwMTJJaVpOUEl6UkVCOVBOYmNEVUZrSVhBR1lieEhwZ0lNZzR1WWp3bGsrbXNFSHBLakNLZkNxR2JLWVErSTBKSWJCdUxvKzhlMEE2VjI2bEpGbmpmMnFJWnRMUTVBN1l1V1NQQ2FGMEt5MFFVclpiUEhmSmRSMXdNM2hUN0UzRmYxMlBrOUMyaXA0QkpGcGlOYnBBSW9qNTkrMkxBZ0lIbzE3K2ZHTkNGYWp6VGNLWUI3UW9PMTBoL1AwWnpaM1lWSks1STZyenNDaDNYTStRS0hZb21DaVh0NE4vbWRQU25sNEdoZHpTdStUM1g4WndvcXJnUHZVd1VVSVJlQ1lvcWw4Ni93NFg3Y3IvOWdiK0RVMmQyWFVkaHdtdFBLR2JjYSt5R25uSE96eFF6YnJnYXZUWDh6TGtyYkZ4eDQwNzg3SW9hZCs1T3hKMi9IM2dlem55SFo0Zjc4NXB5NHJYZVdybEZFMmd3WGZXNnRXdFY5TlJVVit2OTZDeDQySmVINzVaZ1FNUjRFQ2dwOUdMTVlCL0dEUEhwK0dYczA5T256S3ZqK05EVDQvYnA0ZjU3Y2NyR1lVQ0tIWnBiTTdqdFoyMTQ4dFZPQXVobklvQStRZytRQ0NDN2g0Wmh2QWNtZ295RGp4Z3k3QnZ5cmR0RkNEM3NlSVFZZ25MamgwTDR4cWR5RVdZZklSTkMzUTdhcTV3WVNrUmhSQ095cFQyam5pRUtvY1dyUlJCdFNtR05UUHpNREhSTXVNRHROSlFPdk9rVVIybnRmOE8rSXB4S1NrczFwSzVmLy83bzMyOEF5aXZLVWRHN2ozb1lHR3JsR3VFMG1GMVI0UnJmKzROcmdKTWR4cmdiYnJWajZyemVGVTZFUmpyUGdlZkNaY0psOTN0dVR5T2Vvc285RHVIMzdPZTByK2ZQL1NoUTZLRnhqOEc1SzF4Y2VNMWNVY1RyNlA0R0xoTUtJSDdtdm51YWlEc25uWmYzQnZkdnUwS055Njd3NU1TRUJWWFZWZGkyZFN1MmJONk16WnMzWWRQR2pkcjNpOTRmRHBhYVRDVGhsWUpFc1pQSmNPSnY4S3FIb0ZlQkI4UDYrVEJTUkErOVBBeHJHeUtmQzNJOW1weUZCakxMb2R3ZXRaWDM4V2NZaHdIMkFkcFdsOGIvUHRpRzEyZkhWUURsNUlSRUFIMVZCTkQ1V1FGa045UXdqUGZHUkpCeGFCQkRoOGJ1SGJmL0VnOC9USStRSDNHeERhODlMNFR2ZlRFWE9XS1k3R2RqdUhHWW9WbnZFUnViWGlMYTJoUkdpV1JHVzJ6cld6Sll0eVdGaFN1VFdMTWxqZldWS1d6Y2xrWk5Bd1dNYTVBeVZJc1p1ZmhLY29RTkRXUWE4eFJIT1RtNUlvZ3FWQnl4STMxRlJXL3RXMUxNdmlkbDdHT1MrMStHTlkrcENRQ3k4MzAxMnQ4Ti9wM092TnZuWGI4alhMZTc5WHREWjVIU21YY1RMTy8xZVgvUTM4VDdJUFB0OTBLT3IySlZwbFFxaWNiR0poRi9kZXJGWVg4dGVuYTJpTmhoSnNDRytnWWRPNmk5dlEySmVFS09KY3BHanVHSUhUbW1sQzJXcjRDczdsM3F4YUErUGgyVWVkeHdQMFlNZEpZcGVBcnorTGQzQ0I0cEJySi85aVNOYmdjejhWRUFmZUdCVnJ3eE53R2ZKeVhQZlJnL1p3amNSeTR3QVdRWXhsNWhJc2c0ZFBqb0VjcmdtN2M5akYrSUVBb0VSQWhKblhYTitTRjhYNFNRcGM4KzhxQUJ5c2tSUms0SGROb29qYTFwRlVjMGFGWnVUR0hGK2hRMmJFMWphMjBLbTZ2VDZrMmlkOUFab0ZWMnlJb2pNWVBsQUNKcVpHTElrd29rbVRSc3E2QVFGYjBkWWNRNU05Y1ZGaGFob05BWlh5WS92OERKNWlZblJNbmhpZy9YUUtkeFRpSFFlVEoyeGhVMG5TZjVaOGYxeXM0Wmx0YlU2SXozMU5UVXFKNGRwajEzTXZwdFEvVzJLaDBzTmFycHpsdEY4TVQwbmxCRk81NGR2VU5hWnJUY2lOZ3BLL0tpYjdrWGZVcThtcVZ0V0grZmhyY1ZGM3BRbE85RmZnN1BJMXRtc29LSGMrUElJQlQwWUpXOEs3NzZJNmJCVHNqN0lJV2lvano4NUNkZnhvYys3SWJBMlROckdNYjd4MFNRY1dnUkk0cnBlZThRSWZUTGg1L1dNQ2ltWmo1dmNoQS92aVVYRlNVK0Raa3lqbXlrR0RqQ2lEWjBWaHpSYTlUWTRrdzFqV21zRm9OblhXVmEwM1J6N0tJcUVVdzFqUm0wdGp2bGc4WTJEVjRhUHZRZ1VTQng3aHJrTk5CZEwxS1lVeWlzZ3Fpa3BGU240dElTRkJVV29yaTRCRG01SXFSeWMzWDczTnc4TUtFRDUycmtiNGRHZjNheEUycjhaK2M3TGN1Y20zZGVmN2h3Qll0N1R1N3ZjdGU3eTUzUk0rNTAzZ3hUWTc4b1ozeWdOclJsKzBteHp4TkZEcE1UTUt5dnBycEsxN0cvRkVVT3QrK1FTZisybm9QOEhSRTVPdWMxcGREUnYrMkVxakV0ZFhrdnI3d0x2SnFvWU5nQXJ3b2VpcUNpZkhwM0hDK1FJM0pZQnVSd1dkRmpISm13VDllU05TbmMvTDFXTEZxZEVwbWNSR2xwSVg3M3UyL2lySE1uUytHTVpRdXNZUmpHKzhkRWtISG9FUXM0S1VMb203YzVvWEhxRVVwNmNNWkVQeDc2U3A0T1FCaUxXN0hzYWFnWjNDbWN6akhRbmUrWWdLRytPWTJtVmhGSURReW5rMmxyQ3B1cjB1cE5hc3FLcDRhV05LSlNkcks3ZFJJZ2prQWlqbGh5dmxQTFNmNTNoVklvSEVaRXBnRFRQSXRveWkvSWw0bFowSXAwR3lZVTREWjVlWGt5T1dNaFVVRHBNVVJBQlFNQi9Sc1VWSDRmTytjNy9XKzQ3K0VTUXJ5T1ROQkFVY0xya2tnbVZaaHdtWFAyWDBvbUU3TGNvZHMxMU5mcCtFQVVOaTMwNURRMzZaeDltZHhzYk5HT0tEcWlGRGNkMnFkcGg0Q1NxNnVYbEorZHlibVBqZ0RqK0RyMDNQUlNNZU1Wc2VQQndENCtET25ydytDK0hKZkhFVHJGQlk1bmg0ZlE0OGsvcm5lSGd1ZndYRW5qVU1NU1JBRTBaWDRDWC9waG16NzN5Q1RRdjM4NWZ2WHIyM0RtMlNjQlNTY0Z2R0VZeHQ1aUlzZzRQRkFJcFRMNDBRLytpQWNlK0tNYU9ZbVVGMGVQOE9IaDIvSTBjMVBVeHJnenN1d1FSbHgyakdNYVNQeUhDUmRVQklsQWFtNU5heHJ2VFJSSHRjN0VrZVRwUFdMU0JrNWM1ajd1L3B5N2dvZ3pOZGNwbU9TRGE5dTdjelcvbmY4VkZVRWlmZ2hGRkpNTGtGeFo1L1A1ZWNUc3VEa2NWTlU1UGtQS2lrdUtSVEFGOWZ2ZHdleG9UQVRCNCsxT1BMRy9EVDB4RERuVHdWZzdRY0hSMXVwNGFKenpka1FRKzlpSUhGSFJRdkhESDA1aGxCVEJReUhFWldmckxMSXovelQvdXA0Q0p6MmdNNm53Y2Y2QWZzOVU2dlRrTU1VMEJRd0hGYVhnR1ZqaFErOVNEL3FYTzluWUtJQWNqMDVXNkhELzdEOHFkbVR1Q2g2ajU4S2l4VlRsejc0Wnc5ZCsyb2JhUmlrYnFUaEdqUnFJUngrN0UwY2ZlNVFKSU1Ndzlnc1RRY2JoZzFhdDE0ZWZQdlE0N3J2djkyS0lKWkZLK3pDZ3R4Yy8vV291empnK3FCNmgzZGlBaHJFZEdrdTc4eDQ1UnJ2TXhLQnVhblA2SUZFbzBhdkVBVjhaWWxmYm1FWmRreE4reDNDN05nb2tzYXZvVFdMWmE0K0tuWlhNYURwd2xrTWVXdy92emdVYTdsenZDaWtLRFRIWHRtL1BkVzRaNXNmdDU5ZUozYTE3djdqSDdnelg3YlJhejhYeHhoQmR6cTZUZjkyVnVoMjNjYytkb2libzU1ZzZRQ1RrUVRnb3l6THZKZUtHM3BvK0ltNFlwbFlxVTFrdlIvaXdmdzVEMWppeEg4ZU9QK3JNM0JBMkNwM2RuYnRoTUR5V3ovUHZub25pdmtjNjBOYVJGckVleCtUSjQvQi92L2tHaG84YUlnK210WklaaHJGL21BZ3lEaSswdEh4Ky9Qa1B6K0hXVzMrT1ZnNy83ZkZyYS9GMy95Y1hWNThUMGo1QzFpcHM3QThVU1c2b0hRMS96bG1rSENOOGgwaGhZZzZHM0xuZUlvb2xKdTlvYWsyTEtJS0twZzRSU1pyVlR2YmhuT1dUKzNDaW5VOEI1U2I0b0pCaW56ZCs0WHpuOUgxeTRUcCs0dCtpS0ZCTjhqN2hPWE44bTNESS9SME9QQVFIQTgyT0o2ckhaUFpGOTlBNVlVY29SbVMvc2w3TTRBWU5Rd3NHUk5ESVo2YXNMK05uUDlSYncrMG9idHowMHB5NzU4bTVIam43V1QwNVdTOE8vM2JuOHpLTTl3TlRZSGZJYy9MRFA3VGpsMDlFdFV3bDQzRmM4c0ZUZFNEVWlyNFZKb0FNd3pnZ21BZ3lEaiswcEVRSXZmamMyL2lmTHp5RXFxcDZlSDBCalFXLzllTTVPckFxYlN3YlM4ZzRGRGdlSldkUzBjVC9aQjNWaWhyMlhNeGE5eXJPdDYvVFZlcHhpb2x3NHY0dGJZNW80akpSY1JYTGh1Smw0WDdzNzBUeHNEZHd2NGdJR29vUzkyKzdNTnlNQW9ucitYdUtDNzM2TjNrZUhFT0hMZTJFdjQrNHYxYzlhZG5QWE5CemtvTjBGalhXSUdFY0xPZzVyS3BQNDFzUHQrSHAxK1B3ZXpuT1ZncWYrdVJGdVAvN1gwQkJZUjVkczltdERjTXc5ZzhUUVViWGdFYVhMNGlaMCtmanBoc2Z4TXFWRytFUE9JTTRmdktTRUw3MUdhYlFaaXU2cmpLTUxvdUtxT3l5S3k1YzlQUDJiN1BJUjFlTTdDMnVNTmtWelpxWGhVc01DWFJ4QlkxaGRDWG92VnkwS29sYmZ0U0tPY3VTSXRUVDhJbGF2L1hXNi9DMTI2NUhnSzVKRzB6T01Jd0RpSWtnbzJ2aEQyTDFpblg0d3MwL3dOdHZMOUJVeFJ4VTljS1RnM2pnaTdrWTFOdHJDUk1Nd3pDT0VOZ0F3SHdpejA5SjRKc1B0MkZqVlpxR0NZcUxDM0QvZDIvQ3h6NXhzZU9TM0Z0WHFXRVl4bnRnSXNqb2V2Z0RxS21xdzYyMy9CUlBQZldHcHRDbUIyak1FS2JRenNXazhRSEVFcFl3d1RBTW96dkRmbXZzUC9mTEp6cndrejlIbmI1eHFUaEdqQmlBbi83MEt6ajlBeWZhSUtpR1lSdzBUQVFaWFJPL0h4MXRIZmp1ZlkvaUY3OTRBazVHS1I5S0NqMzQ5dWR5Y2UzNVFXMFl0SDVDaG1FWTNZOVFBSnErL3U3L2E4ZlRyOFdjQVpNVGNaeDk5Z240MFUrK2pPRWpCNGxDRWdGa0dJWnhrREFSWkhSZHNqM1VIMzNrV2R4MTEyL1IwTkNpQ1JOWVdkNzRvVEJ1K1ZnTzhuS3NuNUJoR0VaM2dmM2lnaUtBcGk5TTRsc1B0MlBleXFRbVFPRDZUMzNxSW56bjNodFJVRlJnQXNnd2pJT09pU0NqYThPYVVZVFAyMi9Nd3Y5KzhVZFl0V29UQW9HZ3BpVSsrNlFnSHZpZlhJd1lZUDJFRE1Nd3Vqb01mNlAzL3RGL1JmSGdZeDFvYkJIekk1TkFVV0VlN3J6cjAvak1UWmZEeTFTTWxnREJNSXhEZ0lrZ28zdmdEMkhEMmszNHlwZCtqSmRlZmdmQllBQ0pwQWREKzN0eHowMjV1T0RrZ05hYkZoNW5HSWJSOVdEMnQ0M2JVcmova1hiODQ3VTRNdkpmTXBIQTJMRkQ4TU9IL2hlbm4zVWlrSTQ3NlFzTnd6QU9BU2FDak82RFA0RDJsbFo4LzN0L3hNTVBQNFY0UElHTXg2K0RPWDcrcWdpK2VFMVlCM1hrNEphR1lSakc0WWZoeXo0LzhKL3BDZHo5bTNZc1g1L1M4TGRVS29XcnJ6NExEM3p2WnZUdTF3ZEl4cko3R0laaEhCcE1CQm5kQzU5UFErVCs4ZVJydVAwYnY4VG1UZFVJQkozd3VMTk9DT0xlbTNJd2JyaGZSKzIzaEVLR1lSaUhEdzUrMnRpU3hrLy8zSUZIbm9ucXdNSHBWQUtGaGJtNC9mYnJjZVBOVjhyN08yQURvQnFHY1Znd0VXUjBQN1NmVUJBcmxxN0diVi8vQlY1NVpWWTJqYllYZmNxOCtNWW5JcmoyL0pEbVZiQ2tDWVpoR0ljV2VuLzhmbURHb2lUdSszL3RtTG9naVlBL2cwUThqdU1tanNMM2YvQS9PUG0wNHl6OHpUQ013NHFKSUtQNzRnK2dyYVVWRC8zZ2NRMlBhMitQYXZZNGtVajQ4SGtoM0NaaWFFQ0ZEekY2aFp3OURNTXdqSU1JVTE4M3RXYndtMzlFOGFzbk85RGNLb1lHUkFRRmZMaisrb3R3eDdjK2liS0tNaUJwMld3TXd6aThtQWd5dWpkMDkzajllUG1GcWJqajlsOWk2ZEwxQ0lXQ2lDZUJVWVA4K05ZTkVWeDRhZ2laZEVZSDVUTU13ekFPUEc3Zm4zY1dKVFg1d2JRRlNmaDlHU1FTQ1F3ZTFCdjMzUGM1WEhuMTJWUkVJb0RzWld3WXh1SEhSSkJ4Wk9BUG9uTHpOdHo3blVmdzE3LytCeW1taWZQNGRUeUtUMXdTeGhldmphQnZtZGZ4Q2xtSk53ekRPQ0M0NC83VU4yVzAzOCt2bjRxaXFTVURyeWNsNzlvTXJyamlEQjM3Wi9EUS9rQXFBWHNCRzRiUlZUQVJaQnc1Y0JDS2RCcC8vY3QvOE4zN0hzV2F0WlhhNlpiOWdzWU44K05yMTBkdzRjbEJyYlN0SWRJd0RHUC9ZTDhmeGhxL09qT0JILzZ4QTNPVzdmRCs5TzlmanR0dSt4Zys4YW1MNFF0WThnUERNTG9lSm9LTUk0dnM0S3JyMW16Q2ZmYzhncWVmZmdPcFZBWVpqdzlCcWJDdk9TK0VMMThYd2VBK1BzMG9aMzF5RGNNdzlnNnZlbjg4V0xzbGhWLzhyUU4vZnlXT2pxamovU0dYWEhJSzd2ejJEUmg5MUREei9oaUcwV1V4RVdRY21majl5S1JTK050ZlhzYjk5eitHdFZtdlVESTd3T3FYUGhMQlZXZUh0Qk12K3c4WmhtRVk3dzFEM3loNG5oRGg4N08vZG1COVpYcTc5MmZJa0Q2NC9mWlA0TnFQbkFOZk1HamVIOE13dWpRbWdvd2pGelpYZWdOWXYyWVRmdkRnbjdTdlVDS1JoTWZqaDhjTG5IdFNFTGQrUElJSm8zeGFWN01ia1dFWWh2SGZNTnFZZVdpbXpFdmlweUorM3A2YjBLeWI2VlFTb2FBZkg3N21ITno2OVk5aDZQQkJsdnJhTUl4dWdZa2c0OGlIZ2V2cE5GNTRiaXJ1dSs5UkxGaXdTbGI1a1V4NVVkYkxnMDljRXNKbnJvaWdYSlpqRnJsaEdJYXhIUW9maGhLdjNaTEdMNS9vVUE5UVMzc0dmbTlhRzVVbVRoeUoyKy80SkM2OCtHUjR1TEY1Znd6RDZDYVlDREo2QnRtK1FnMTE5Zmo1ejU3QWIvN3ZuMmhzYU5FT3U4bVVCK09IKy9BLzEwVHd3ZE9EVG9pY2lDSERNSXllaXBQMXpZUDZwalFlZnlHRzMvNGppazFWS1JWRURIMHJMUzNBVFRkOUNGLzRuNnRRMEtzWGtJcGJDNUpoR04wS0UwRkd6NEl4SGZCaXpzekYrUDczL29nWFg1emhySWNUSW5mZXBJQ0tvWlBHK1RXYXd4bzFEY1BvU2JncHI5czdNbmh1U2tLOVB3dFhwZUJqOHMxVUFvR0FINWRlZWlxK2V1dEhNWDdDYUJFK0tSRkFsbTdUTUl6dWg0a2dvMmZpRHlBUmkrSEpKMTdIUXovOEU1WXRXdysvckV1bVBTaks5K0txczRQNDdPVVJqQnJzUXp5WnNUcmVNSXdqR2hVL2ZtaEk4TnZ6S0g2aW1Eby9vWDBsUFo0VVVza1VUamhoREw3MjlZL2g0a3RPQWJ5aWlwTG1NamNNby90aUlzam91V2ppaENCcXRsWGhGejkvRXIvNzNiOVFYOThzK2lpSVJOS0RmbVZlZk96aUVLNi9PS3pMQ1lvaFM1NWdHTVlSaEx3RndXRjgwdkp1bTdVa3FZT2R2andqcm1MSTUwbUx6a2xnNkxCKytQek5IOExIUG40aENvcUtMUFROTUl3akFoTkJocEVOa1ZzMGZ3VWUrdUdmOGE5L1RVRk1MQUNmejYrZW9SRURmUGpNRlNGYytZRVFTb3E4enZoQ0pvWU13K2pHcVBqeE84c0xWcVh3cXljNzhNTFVPTm82K0VwTUl4NW52NTlDZkZ5RXo4MGlnUG9ONmkvQ1I1U1J0UVFaaG5HRVlDTElNRno4QVkxdmYvSDU2ZmlSaUtFWjd5eHgxbnQ4eUdROEdEdk1oMDlkR3NhSHpncWlNRS9FVU5MRWtHRVkzUXVHdldtN2o3Qm9kUXEvZnphS2Y3OGRSME56UnRZNzQvM2s1VVZ3eFJWbjRJdGZ2QXBqanhrbFc4cUxMbWt4d1laaEhGbVlDREtNem1TenlMVzN0dUd2ZjNrSnYzcjRhU3hkdGs1VGFtZmcwNitQUDhxUFQ0c1lPbjl5QUFXNUpvWU13K2o2OE4xRnp3K2oyQmF0VHVMUloyUDRsNGlmZWhFL0FSRS95V1FDNFhBSUYxNDRDVGQvNFVwTVB2VVk3bVhaWVF6RE9HSXhFV1FZdXlNNzBHcjF0bW84OXVqeitQM3YvbzMxNjdjaUdBd2dsZkhDNXhVeE5NYXZucUZ6SndWUVpKNGh3ekM2SUs3NG9TTm4zdklrL3ZLaWlKOHBjVFEwcGRValJQRVRDZ1Z4eGhuSDRxYWJyc0M1NTU0QVR5Qm9TUThNd3pqaU1SRmtHTzhHODhKNmZGaTdhb01Lb2IvODVXVlVWdFk2WWlndFlraStQbWFFRDlkZEVNYWxad1MxejFBaVlRa1VETU00dkxBZEp4RHdJQnJMWU5iU0pQNzRYQlF2VFUrZ2xRT2R1cDRmRVQrblo4WFBPZWNjRDI4d0RLUkUvRmpTQThNd2VnQW1nZ3pqL1pCTm5yQjg2Um9Oa1h2NjZUZFFYOThrUmdiRmtFZGJXOGNOQytDYTg0SzQ5UFFnK3BSNTFTdGtZZlNHWVJ4SzZLVU8rRDFvYWN2ZzlUbHg5Znk4UFQraDQvNzQ2UkZLSkJFS0JYWVNQejRUUDRaaDlFQk1CQm5HM2tBclFsaTBZQlgrMzIrZXlZcWhaZ1NDZmhFOUluemthUnJlMzRmTHp3emc2bk5ER05yUDZVY2tkb2ZaRjRaaEhEVFlUa1BQZEZWOUJpOU9qZU52LzRscCtCdXpXYnBoYit6emM5cHBFM0RqNTBYOG5IMDgvQ0VUUDRaaDlGeE1CQm5HM2tKVlEydERvQmo2N2YvOUUvOTQrazNVTjRnWUNqQ0JnaGVwVkFhOVM3MjQ4T1FncmpvN2hHTkgrUkVLZVhTc0llczNaQmpHZ2FCenNvUFZtMUo0OXMwNG5ub3Ryc3RjNS9WeW5KOGtDZ3R5Y2M2NUorQ3pOMTZPU1pQR0l4QUttZmd4REtQSFl5TElNUFlWRlVQMERHV3lucUYvNmhoRFZWVU44UHQ5OEhoOTJqK29JTStMazhiNWNlMzVJWng1WEFDOUNoeVJaS0Z5aG1Ic0N3eDU4L3M5NkdCL244VkpQUGxhREsvT2pHTmJiVnErODRpMlNjazdKb1dLaW1KODhJT240Sk9mdWdRVGpoMEpqNCtqb29yNG9jdmFNQXlqaDJNaXlERDJsMDVpYVBXSzlYajA5OC9qcWFkZXg4YU5WZkNKdGNKQlZ4a09SK2ZSbUNFK2ZPZ0RJVnd3T1lBUkEzM3d5cjdxSGJLbjBEQ01kOEgxK25DK3VTcU5OK1lrOE5Tck1jeGVsdFJrQi93dWxVMW5QV0xFQUZ4OTlWbTQ1cHB6TUd6VVlGMG5YNXJueHpBTW94TW1nZ3pqUUNIR2lTT0d2Tml5c1JKLyt0TkxlT0x2cjJMNThnMXF1UGpGU2ttbFBFaW1NcWdvOXVLTWlRRmNJWUpvOHRGK1RiR2RFaVZFRzhZZVNNTXdYTmlmUjcwKzBRd1dya3JxMkQ0dlRJMWpYV1ZhWHpsZVQxcmVHMDZ5ZytPUEg0TnJyajBIbDE1K09zcktTK1hiZEZiODZLRU13ekNNVHBnSU1veURnV2FUODZPK3RnNHZQRDhkai83KzM1ZzlleG5pOGFUMkc0TEhxeDZnb0JnM1k0ZjZjUEZwUVZ3d09ZaVJnMzJ5cThmQzVReWpCK05saGpkNUQxRGxiTmlhd3B0ekV2akg2ekhNeVhwOTZGWE9wSGVFdkoxNTVrUjgvUG9MY01xcHh5QVV5WlV2UmZqSWQ0WmhHTWFlTVJGa0dBY1RCdTk3QW9oSDIvSDJtL1B3MkdQUDQvWFg1NksydGhIQm9GOUQ1U2gyNkFVcUxmTGl4TEVCWEhaR1VMMUQvY3RsWDdHQzZEbXljWWNNNDhpRzQvcFEzTEFScEs0cGpibkxrM2ptalRqZW5wZkFobTBwRFozMWVOSWE4aFlJK0hEVVVVTngyZVduNFlyTHo4QklXVmJTSW40c3R0WXdET045WVNMSU1BNEZ0SEM4QVNDVHdwTEZhL0RrRTYvaG1YKytoVldyTm1tWVBvMGEyVUM5UTE3WmRsQWZMMDQ3Tm9DTFR3MWk0bWkvQ2lRS0pUYnVtaUF5akNNRERaUE5DaDk2ZUphdFQrTEZhUW04OGs1Y2xsTklKT2dWa2hlRXZEZVNTY2ZyYy9ycEUvRGhENSt0NC96a0Z4WEpVZVNsa08wTFpCaUdZYngvVEFRWnhxRkd4eHJ5b3E2NkZpKy85QTcrOHBmL1lOYXNaV2hxYXRWUU9TWlQ0QUNzRElsalh3QW1Vemh0UWdEbm54ekVVYkpjVXNqeGlKeHdPVXUzYlJqZEN3b2ZkMEJUWm5kak91dFhaaWJ3K3F5NGhydTFSN2xOUnZ2NkpCSko1T1NFTVdiTVlGeDExWms0NzRMSkdETjJpQnhGbEpONmZld0ZZQmlHc2ErWUNES013NFdHeW9rZ1NzWXhjL1l5OVF5eC85Q2FOVnUwMVplQ3lPdjFac1ZPQnFHZ0I2TUgrM0RLTVFHY056bUFzVVA5MndVUlBVUzBoK3hoTm95dXgvWlFOeEUrN2RFTU5tNU40ODA1Y2J3K080RjNGaWZSMUpxUlp6Y0RuNGdmSmpsZ2l2MkJBeXR3enJrbjR0SkxUOFhKazhjamxKc3JSNUtIM0x3K2htRVlCd1FUUVlaeHVOR21ZWHFIZ0lhYWVyejIybXo4VXdUUmxDa0xVRjNkcU9GeGZyOWZObVAvSUVjUWhVTWVqQnpvMDVDNUQ1d1F4TmhoOUJCNWRJd1FOK1cyWmNNMWpNTUhreHY0WmZMNVBHaHBUMlBkbGpSZW01WEFqTVVKekZxU1JHTUwrL3BsWkJzMllpVDErV2E0MjJRUlBKZGRkaXJPT3V0NGxNaG5lbzF0WUZQRE1Jd0RqNGtndytoSzBITHlpaUJLSjdCcTVTYTg4UHcwUFAvQ0RDeVl2eExOemUwYUtzZFdZbmwwZHhKRUF5cDhPUGtZUDA0WFVYVDhVWDZVOWZJaUl1dVpWSUhibWYxa0dBY1h0bVhRNDhNd040cWJscllNbHE5UDRlMzVDVXlabDhEQzFTazB0N0tCUW9TUFQ0UlAwaEUreGNVRk9PNzQwYmpvd3BOeC9nVW5ZY0RBQ2prUSt3OHl3NXVGdXhtR1lSd3NUQVFaUmxkRXZVTk9zb1I0UnpzV0xGaU5sMTkrUjhQbE9PNVFSMGRzSjBGRVc0a2VvSEJRaktwQ1pwbnpZOUo0UDA0Y0YxQ1BVU1RFNkR2ekVobkdnWVNQS1I5QlBsdXhSQWExaldudDF6TmpVUkxURmlTd1prc2FiZTN5Y1BKeHpvYTZNY1MxVjY5OG5IRENHSngzM29uNHdObkhZK2pRZnZBRnczTEVyUEN4QjlRd0RPT2dZeUxJTUxvNmJGNm1kMGdzcWJhbVpzeWR0d0l2dmpBRGI3d3hWd1ZSTkJyWGtEa2RmMGkyb2NoSml0aWhnVmFRNjhXd0FUNmNORTRFa1FpalkwZjVVVjdzMWY1RlJFV1JOVFlieHZ0QzJ5WVk1dWJ6SUNrUFdqUUdMRitmVk9FemZXRlMwMXJYTktRMTRZRzJUMlRTNEZnK0FmbFFVbHFJU1pQSDQ5UlRqOEc1NXh5UHdVUDd3aCtNeUVZcCtkL2N0WVpoR0ljYUUwR0cwWjNRY0RuSCs5UGMwSWlGQzFianhSZW5ZOGFNeGVvdDZ1aUk2MlpPVWdVUlJDSncyTERNc0RoNmlVcUxQQmcxMkk5VEpnUnd6QWdmeGd6eG8welcwYWhqYTdXSklzUFlBWnNLK0xqeCtjaUlTSWtsb0VrTkZxOUphcitlNllzUzJMUXRqY1lXNTZHaFFHTC9IbEUwNnFVZFBMaXZlbnpPT2ZjRVRXNHdZR0M1YkVTUGp4eklQRDZHWVJpSEZSTkJodEZkMGV4eUZFUmV0TGMyWTltU2RYajE5Ymw0VTZhRkMxZWpzYkZGK3d6UkdPTkVlNnV6S01yTDhXamZvZEdEZkRocHZJaWlrVDZNa3VYZUpWNXQ4V1ovQmFicDFrWnE1eThheGhHTkc5N0dCZ1NLbnJob2xTM1ZhYXpZa0ZKdkQwUGMxbTlOb2E1UnZrczYzcDZNUEZUcGRFcWZsL3o4Q01hTkc2ckM1K3h6VHNBeEUwYWl0RHliM0VBOVBpWjhETU13dWdvbWdnempTR0M3aDhpSFJMUVY2OWR0eGJUcGkvSGFxN093WU1FYXJGKy9WY2Njb2FGR1FjVCtSTFRGYUpOUktERjVRbTdFb3dKb3hFQ2ZKbGM0ZW9RZlEvdDZNYUMzRDZFZy80aGpHTnFBcmNhUkF0c1IyUFdPendVZkNJN1JzNjR5aGJXYlU1aTFOSW5aTW0wV0VWUmRuOVkrUDl5ZUlXNXBkWmRtRUF6Nk1YaHdINHdmUHh5bm5uWU1UajFsUElZTTdZZElYcjU4VDhHakQ1Z0pIOE13akM2SWlTRERPTkxRUGtTT0lHTHJjOVhXR2l4ZnVoNnZ2ekVYMDZjdHdzcVZtMUZUVTY5Mm1aTisyeWZ6blVVUjU4R0FCeFhGWHZRcjkyTGNjQjlPR0JQQThBSDg3Tk4rUmJRYmlidTloZEVaWFJVV1ZiWVRiQmM4QXN2dDF0bzBObGVsTllzYlBUME1jK082bWthR2hYTEFVdXFYdEU1OFFQaTg5T3RYaHBFakIrRGtrNC9CYVNKOFJzaHllWjh5L2dXWlVzNkRZQStEWVJoR2w4ZEVrR0VjNlRCbVJ3MDBMOUx4RHF4Wlc0bkZpOWFvS0Zvd2Y1VjZpV3BybTNSVEduaytzUlJkVHhGdE9Rb2Nlb0Q0dVNEUGc3NWxQZ3lvOEdMOGNMK0cwQTNwNTRUUUZSZHdYM3FMMkFEdVpLRno5dFZERzhZaGdScUhIaHVLSGdvZWZtYWlrSnFHREtycTBsaTFLWVdsYTFOWXREcUpEZHRTcUt4Sm83M0RTU1FpcFpXRlYrZjA5ckNCb0YvZk1nd2QxaGNublRSV2hNOTRFVDBETVdoUWIva2pkSTl5VzVub1NqVU13ekM2RlNhQ0RLTW5vUmFpSzRxQWVIc2JWcS9aZ3FWTDFtSEtsSVdZTzNjRktpdHJzRzFidlJxQkZFUDBFam1UazNtTzRYQnNKVmZrY0VWNURKbnpxdGRvM0RDL0R0dzZyTDh6ZUd0cGtWZkQ3TFJ4UEN1a25HVVRSOGIrd2FKTVQ0MHJkdHpsMW5ZblZYVmRVd2FyTjZhd2VHMFNTOVk0WW1kemRRb3Q4ajMzWmZtVGtpbEhrbklwaFpKQ1B5OHZndDY5aXpWbDlTbW5IbzFqSjR4MFJNOWdFVDBjdTBmSnhvTmFBVFlNdytqV21BZ3lqSjdNVHFJb2cyUTBpblhySzdGczZRYk1tN2NTTTJjdXdmcjEyMUJiMjRqbTVqWVZRNDR3RXFOVGxtbDhkaFpHUEJ4TnkzQUk2RnNxNHFqQ2gvNFYzcXd3OG1OZ2J3OEtSRFFWNW5vNmlTUGFrNDduaUhhbE94a0d5eE1uQ2h4bnpuTG5mTmZXa1VGVFd3Yk5yV2xzMkpyR3lnMHBMSmRwYzFVS202clNHdFlXaTdOVVUrUncvelI3dFdsWlk5cnFZRENBMHRJaUZUMUhIejBjRXllT3d0aHhRekY4V0QrVTl5MlZ2OEEveEFKTjBTT1RsVW5ETUl3akNoTkJobUhzZ0pibWRsRkVoWkpHMWRZNnJGeTlDYXRYYmhKUnRCUkxscXpEdG0yMWFLaHZRV3RieDA3Q3lPTnhoQkZoWXpsSHpxZWc0V0NTTkY1end4NFZSWDFFSUEzczdWV1AwZUMrTXZYeG9UQmZoRkZZdHNueElPamY0VDNpWElXUkhGUG45c1k2WW1CUllXblJJaU9UZW5PeVFvZnJPTjRPeFE2bnhwWU0xbTVKWVgxbEdtczJwMUFwSW9kQ2g5bmJHTTZtWWp5cnBMMGVtY3VVbGtKSWoyWW9GTlFCU2t0TEM5V3pNL0hZVVRqcXFFRVlQbndBaG5LOEhxcjJiRU1BTWxsUGoyRVlobkZFWXlMSU1JeDNoeDBzTkJXM1dLV1pKTktKSkxac3FjWHlGUnV3ZHMwV1RjZTliUGtHYk5wWWhkYldEcG5ha1V5bVJCZzVmWXVjZmhsTzN3d2VROFZSaXUzenp2Z3JQRHk3TFZFWTlTbnphditpL3VXT0Y0bGhkZ043KzFDUTYwRTRDSVJEOURJNW9VOTdFa25FaE5MaEpYdXJkNXJ6L2p2aXhybC8vQnlMWnhDTlF5WU9QSnJCdHJvTUttdFNtcEZ0NDdZMHRvbkkyVmFYMW5YMXpVNFdRenBsbU9LZFhoM25PQ3dESEpRMHJjZk16ODlCYm00RUZSWEZJblNHYkJjN1RHWkF3Uk9LaU9ESkRqNHNSM01FanhVWXd6Q01Ib2VKSU1NdzlvN3QxbXhXR0tVVElucVNxSzF1d09yVm03RnUzVmFzRVhHMGN1VkduVmRWMWFPakk2WlRQSjVVWWVUMk5YSzlScHhUek5BZTFmNUdzam9nQXNrdnRpb0ZVa21oSTVEWTc0aVo2U2lVK3BaNjBMdlV5VlJYVXVCc3k0eDJ3WURNL1k0M1FSMERXYkZFTzVlZlZTM3RtSm45K3o3UXUrVGNLbmVtQzFvVWRMNUQySEJpSW9LRTZBdU9zOE1CZUVVM3F5ZW5xdDVKTjEzZDRBaWM2bnFuLzg0MnJoT3gweTVDaUNLSDIxUG9FSHAxZUM5NW94akdscEtDNHBmeWs1TVRSa1FFVFhGeGdZaWMvaGcyckwrS0hFZnM5RU9mUGlVSXNERDQySmRIVHNvTmErT2R0M3R1R0liUjR6RVJaQmpHL2tHcmw2Z1Z2Q09VTGgyUEl4YUxvNjZ1Q2F0V2JjYjZEVnV4WWYxVzdXTzBjZU0yYk41Y281Nmp1RmpLc1pnanBOd0VETTZjeDNGd0JZd3JsQml4UjZFVG9FaVN1ZGpES08vbDFjRmZPVEVwQTdQVmxjcHlzUWlvNG53blNVT1J6Q21xbU1YT21UdU9MbnFrK0RQVXE2Ui96eEZOcmtCeTErOEpkN3V1aE42VjdLM1pFNjV3Y1pjZFlTUFhnb3R5WFRpbmJxQ0lwRERoUFpEYnBFS1Y5NkZCaEEwVEVkU0lrR2xzenFDNUxZTzZwclFPSnRyWW10YU1iUHlzNCt6RUhVRkVidzZQeFdYK2JmNWQ1endjajQ0NytlVCtCME5CSFlzbkhBNmlkKzhTRVRwOU1YaHdYd3dZV0lGaEluZ29mTmluaCtGdVBoM01paDRlQ3Axc1FTRmQ4ZVlZaG1FWWh4MFRRWVpoSEJ4bzRkS0tWakhqVGtJeWhvNm9UTzF4Yk50V3A0Sm9uWWdqaHRQeE16UFRiZGxTZzVxYUJnMnI2endSVnlpcHNlNEtKWG1McVVpU3lmSDhPSCtlbmlFS3BZQUlKYkdsMVZ2VUs5K3IvWStLQzd6b0pVS3BJRWVXUlRSRndvNXdDZ2M5c2w0TWNObVdBb3JIS1MxaSttOGE2NDZIaVZBODhUdDNtWWE4K3pKMVJWVm45TnpjRGZZVFJ6UmtQMlRoOFJsbVNQZ2RoWnVyQTBqMjh1azVjRHR1MDlJT0ZURVVOY3ltcHNLbW1RT0QwblBqQ0JmT09ZZ29oUTVEMXJoZGk0aWRCbGxQUWNSOTRnbEhKUEZ2cUxpUnY4UGpVMGk1NThvTWJPcVJVNUhqakxuREZOUUJ1VUgwRERJelcvLys1ZXJCNFZnOC9XUjV5T0ErR0NpQ2grdHo1ZnVjU0FqZW9DaGVMVXRac2JQOXduSXVNOE13RE1ONEg1Z0lNZ3pqMEtMV01TY3UwNWpsZ2lnTVdyQ3BPS0xaMExtMnRnNXMzVnFIelp1clZSUnRGWEZVVTkyZ21lbzROVFMwaUZCcUZFTThxVVkxKzRRNFhnUjZjV2prWjRWU2R1TGY1SnoyOGs2VC9HWGEwVHlMa0FnZ0NocUtKeHJ2Nmx6SXJpZjVJcGpvVFNMME9ESGFpZ2VnV01vUkVjWGo4VUFVVFNFNWhuN09raHNCOG5MazRKM1c3UXZjdlY2RUNnV0lDMzhlKzlYVU5qamloaFBGRFlVS3o1YS9qMzFyS0l5NEh3V05Mb3VPWU5nWno1UENoM01LR243SE9RV09lenhlRCtLS1FLN2pkZVlKT1FPS09tS0tLeWhVM1dRWlhBNkZuRXhzVEV6Z3pJdlF1MjhKQnZRckY0RlRwaUtucEt4SXJtRklROXg4SVZmb3lBbHcwci9UYVRJTXd6Q00vY1JFa0dFWVhRZlg0cWJCemJrdXVFS0o4d1NTOUNLSlNJckt2RjNtOVhYTjJ1K29XZ1FTdlVjYytMVyt2Z1ZOVGExb2FXblgxTjVOVFMxb2I0K3BjSEpGa2p1NW44bE93a2tNZUdhN0k2N2R6Ym43d3VTQXNDNmQxeFA5M0htRm9ONG9FVTI3ck41NzVBQVVQQlFxbmRITHhzdVVSYTllNTgrNndsMmYvVUpPVXE4REQ2ckxQTHk3M0ZsSU92dDAvdXdWa2RPcktGOEZUbkZ4SVFvS2NyUi9Eck93TVNrQnc5ZktSTmowN1Z1Szhvb1NSTUpCRlRnN2l4eGVEZjRRem1YS2lpaG5iaGlHWVJnSER4TkJobUYwSDlRYWQrZTZvS3V6S3p0TlFpcUdlQ3d1Z2ltdWdvbDlqenFpY2JTMWRxZ25pVjRreDV2VWdHMGlvcG9hMjBRd3RZcGdha05qWTRzc3Q2dVFjc1FTRDVnVkNjNEg5WEpRRUd3UHpjdE9leUo3aUFNQy80eHpYanVmRXoxaHpuekhIM0pPeVJFdXV0VHBITm5YaHRuVU9HWk9RVUd1ZnM3THkwRk9Ua2dURHhRVzVxcW9LU2pJUTFFUkp5N25vTHk4RnlKTVRDRGIrLzErNU9hR2RkOGdPMmNoNng1VE9PODBPU2RySXNjd0RNTTQ3SmdJTWd6anlJVEd2azdaWlZjYzdYYk9LWVZFUjRkNmpOcmEyclB6cUhxWktKcm9hZEpKUkJQSFNHcHBvV2hxMCtRTzlEaHhZb0lIUjJUODkyczFxMVAwK3gxQ1pJZVFjZG4rMVgreDh4ZnNRME12REFVTWhRekR6eWhXbVBTQmdvWXB5aGwybHBzYlVrOE50K2QyOU5aUTRKU1c5VUl3NEZQUERQdm1jQjM3NStobnVxeTgyVmpBN2IvbFhlWXFicmlZWFRZTXd6Q01MbzZKSU1Nd0RCZDJmS0VLVVNYaVRtVFhlVm9GRThkRWFtdHoraSsxdDBkMVhsWFZvSjZrK3ZwbUZVbGNwbEJpbUI1RDdEcEVYTkV6UlNoVUtFd29paWlHS0VBcUtucXBqbkF5b3BXcWQ2ZThuR0ltb3Yxcit2VXIxZTM1bWFLRjJkTnljaUlxZ3ZMem5XMENrUWlQTHBQN2V0LzFOZC81TTVkbDBsV2NaNWROekJpR1lSaEhNQ2FDRE1NdzlvWGRDaVpPNzRZSDZYaDBKeEVVeXMzVjViMUhsWXF6cU9LRnMyeEhJUXMzTXd6RE1JeDN4VVNRWVJqR29XUzdjQ0x5K2pYQlloaUdZUmlISENmMWtXRVlobkZvWUpnWkV4am9aQUxJTUF6RE1BNEhKb0lNd3pBTXd6QU13K2hSbUFneURNTXdETU13REtOSFlTTElNQXpETUF6RE1Jd2VoWWtnd3pBTXd6QU13ekI2RkNhQ0RNTXdETU13RE1Qb1VaZ0lNZ3pETUF6RE1BeWpSMkVpeURBTXd6QU13ekNNSG9XSklNTXdETU13RE1Nd2VoUW1nZ3pETUF6RE1BekQ2RkdZQ0RJTXd6QU13ekFNbzBkaElzZ3dETU13RE1Nd2pCNkZpU0RETUF6RE1BekRNSG9VSm9JTXd6QU13ekFNdytoUm1BZ3lETU13RE1Nd0RLTkhZU0xJTUF6RE1BekRNSXdlaFlrZ3d6QU13ekFNd3pCNkZDYUNETU13RE1Nd0RNUG9VWmdJTWd6RE1BekRNQXlqUjJFaXlEQU13ekFNd3pDTUhvV0pJTU13RE1Nd0RNTXdlaFFtZ2d6RE1BekRNQXpENkZHWUNESU13ekFNd3pBTW8wZGhJc2d3RE1Nd0RNTXdqQjZGaVNERE1BekRNQXpETUhvVUpvSU13ekFNd3pBTXcraFJtQWd5RE1Nd0RNTXdES05IWVNMSU1BekRNQXpETUl3ZWhZa2d3ekFNd3pBTXd6QjZGQ2FDRE1Nd0RNTXdETVBvVVpnSU1nekRNQXpETUF5alIyRWl5REFNd3pBTXd6Q01Ib1dKSU1Nd0RNTXdETU13ZWhRbWdnekRNQXpETUF6RDZGR1lDRElNd3pBTXd6QU1vMGRoSXNnd0RNTXdETU13akI2RmlTRERNQXpETUF6RE1Ib1VKb0lNd3pBTXd6QU13K2hSbUFneURNTXdETU13REtOSFlTTElNQXpETUF6RE1Jd2VoWWtnd3pBTXd6QU13ekI2RkNhQ0RNTXdETU13RE1Qb1VaZ0lNZ3pETUF6RE1BeWpSMkVpeURBTXd6QU13ekNNSG9XSklNTXdETU13RE1Nd2VoUW1nZ3pETUF6RE1BekQ2RkdZQ0RJTXd6QU13ekFNbzBkaElzZ3dETU13RE1Nd2pCNkZpU0RETUF6RE1BekRNSG9VSm9JTXd6QU13ekFNdytoUm1BZ3lETU13RE1Nd0RLTkhZU0xJTUF6RE1BekRNSXdlaFlrZ3d6QU13ekFNd3pCNkZDYUNETU13RE1Nd0RNUG9RUUQvSHpnN2UxNVNKR0xVQUFBQUFFbEZUa1N1UW1DQ1wifSIsCiAgICJNZWRpYUdVSUQiIDogIkQ4MTI0NEYyLTE0RDQtNDMyQi04NTdCLTY2RjJGQzY0RTkyQSIsCiAgICJNZWRpYVBsYXlpbmdVUkwiIDogIiIsCiAgICJNZWRpYVBvZGl1bVBsYXlpbmdVUkwiIDogIiIKfQo="/>
    </extobj>
    <extobj name="9ED79A13-9F46-45DB-A16C-8A011CF86A33-10">
      <extobjdata type="9ED79A13-9F46-45DB-A16C-8A011CF86A33" data="ewogICAiQmluYXJ5IiA6ICJVRXNEQkJRQUFBQUlBR1FpZlFCSlM0aUFhd1lBQU4wakFBQUpBQUFBYVc1bWJ5NXFjMjl1cFpucmJoTkhGSUJmcGZLdlZnSnBadmJPRzFScWVZRXFQNklRVVNSQ1VTNVNKUlNVTnNXT0lhbWppa0FnaU5MV2JaRW9KQldSWWdJaEQxT3Y3ZnppRlhyMnduck9uck03c3lGU0pIdTE4NTB6Yys3alc2M0YrYVdWNjh0ZkwxMXRYV290cmN6TnpTOHR0UzdrVCtHUlNQL2d5WlhaNWRuV3BXOXV0ZWErbmIyNVBMLzQxYldsWmYzNzVkbUZlWGhmM3ZiR2ozK2F2T3BQOXR2eEw1dngzV2R4cHpkNnZRT0VtOTlkdTdGY0xFdS81WXU4NGRzLzQvWWRXQWp2Wnk4dnJseWYvL0pLQWhRWGhaRHdMeVE4WHBqOS92TEtRdXVTRktzWEtoa2ZCVElNWmNNWVBlbkdkMTZMVEozLzFuNm9Bem9hVURtck13a1NuNGgvVzRybVIrSW4wamZhdzhIUDhmWUdFYTNLNStHcThsNENNMEEvRERjc0EwSXpRTis4NTVZQmtSbmdhZ0NmbUNNOU53UEIwd2srSmVRVzNUbElUSEQ2RkE2ZjUvaTZIVU1MVUtmSGd3SUVJbWJCb053WGpvNHE5eGVpRXhLQzh6QXBiNnVwaTlXNmxSU3B5R2R3cE9POVFYeDh2enBlSEJwenhFZmlMUWlPWjFYSUQrODJob090eWVuZThHUUx3Z2crbjYydHdlY1A3N3E4Tk4waGxSZHllMVdpaVBNTVhHU002azFIbVlLZ1RyYUVrKytTaUtJQllZdFI5WUVKUitIYm9weGE5L1lBNWNLL0EvL0tGbG1LdVpuVm1RdXRxNHV6Vi9MM1d2bTNYTVJ3c0JhL09Sd2YvejBjM0kzYm15M05JaFVWUUxOUVptNkxiSmY3VWFjWGZaNnQrUUxwTHJrU0VKSGpLQ2dobkFMdmFnVkp0MUZJVWxkQlNvMWxwdWxta2c0eGVZRkRCak5qZFZOSnhjZSt3Sm5KbkFKR080ZWdEN3dPRGdQV0Jmbko1OTdkdW53Z3Vab2poYytHYUtGU1VjK1RxamZOQ0d2WmZ1MDB6TXZ2eHlkRUs1S2xsT3VVajM4NDZPZTcxSGFzSnlmT0FEUWhPUUh4dUNxeUFZdWFCa2tMbjQ0MWJOMUZLRWxjYjRycTlFcDdyM1krcDF4WlpWUzNkMHcyWVBWQ0t6MGFlanJXc0hlOTFFcGZrV1BNNmoxNEVGT3ZDMGlJdGdrbUo4RmJWYU1MUktUYklGQ0tsc21EM3VqZVAzSHZpRjB2aFo3VmhDK2NjbEpXMVVuNW5sMVNOc1RrOGFZcEpwdkdrR0xiZGxkNG54UkNpbTNrVlVoT0hGUDdEZFJGcVR3S2EyTlRKeGZZejNndXl1V0N0bEpOQTNWSzFnUFZVYlVCWll6VEtkVzNOVnRDN1RkUVY0OWF6NHNNR2F0dnEyOW9TQVpGQk5BcFlBclJJem1JUkJEVlVuQktLU2dvbnFYbnVuVFFMREI2Y3BtY2JvOWZQZVNSZWhCQjBuUjlkdFNjL1BZY21NTTN1OWFsTmhuV3MvZmozaCtUL1RVaW5WUjloeFFDbFRjMHJobUV4MjhhQTI5Mk9kT1FXVE5RMUI5aEtXTVBNbVZLbHl6MXJjN0F3MmRnY2ZybXBCcVlKSlB1aHA1K2FNVlF0WXpJaXVHVVR3RFZLS2RjbzQ0M0d3NE8yZm1kUGVwYmU2K3VNNnhHYXJNelF5akxXeC9mZjY0dStqcG85TytQOFU2Ylp5SC9EZG1Hdkx3THN4ZUFDb0dGQWhhUkNLUVFBakd5cFNrVVU5eHVTcG1wWm9MYjNnUmJWeVl5dmxVUFJPQndsY1dLaERvQTMyUEd3ZTBYUmVPVlhoZFVzMURSRjQ2Q2NDLzd0MXZ0MzVZOTJIRFErYlM1cUdsVDQvQlhwNkVpVVZCTGZqcCsrOUxBeDNuZDFOeVl1d1dIYmNkYzE2blIzS0piY05odXpCTXVLZEF3cm84ZnZVK0dkaGpkMDR1VjRpc1BST1ZCMER5RGdKMmVHWWptSkJtNDdLaHRjQ21idHI2ckd6NjlwY3VmSkRYaG8yT1ZxckxEZGdiU0FUMlpjRFpLbURwWXBSeDhNeWlrejdTNWRYS3NoT0N4UElwa3pXWlNiNk9iS1c2OGVBbW9FL0VDVHpEamhVRkN0aE9ESEEvdEpCRGNHRk1ueDBvSTlsQVJCV3c5alB1UE15d1VwV0w4c0xqK0FZM2dBd1JKOWlIZVdpOEJzRWFON29GMFV1SGpQQkk1SG5jSjBtMk14TVdHL3RaUXJlYlVoN01Lei9OUmJyTTdCRnUwN2xldVYrMVU1OVFjZTVSVEhlUG4wVjJmTzJHZ0pjcUxvZ25tMStPTElpYWlZRzJ5MjVkbkR3OUhHdzlHVDZEN2VEOTYwalZ4MGUxUkpFbGo3WkhMbjI3RHhqcHBSbmNPUnJ2N3haa2xkL05waDNxdVFJU2xVSFg0V0dUYmJrbC9CZEVMSUpTcTlNTjY5aEJxbHBVRWRJVWZrVkc5Y1BRU0xMbXIrZjFGZGlZZ0hCNU8xay9nYTN4d1VyNjltY3JDRi96Vi9ZMVJWaElObWpoZUdpb1RraVNJczc4ZUpIbTUveXRnMHFMUVpZWHpiSHl0NnhBM3p1Q2c1am41Nk40b29yK3M3TFR6RU1raW8zQkRCb1YrU3ZWSU1RWVVDckk2bEI2OHJtVEhkNXdZK3hhRkNnWXNtQ2lZMkdiSE5lZ0pTNUh0VjBlMjlValJiYWh6Zm1LNyswSzNiSnE3bUx0Mmw1MGdRbnFobGR1ME1WYVZzSXhkdE96VmI1NjlNcmV0MW9LWVNaR0tXUUpCaHFvRW9WOSt5UXlnZzZvR0FKZnZSajIzN0R4QnlYbml2VDFjRm1aVy93ZFFTd0VDQUFBVUFBQUFDQUJrSW4wQVNVdUlnR3NHQUFEZEl3QUFDUUFBQUFBQUFBQUJBQUFBQUFBQUFBQUFhVzVtYnk1cWMyOXVVRXNGQmdBQUFBQUJBQUVBTndBQUFKSUdBQUFBQUE9PSIsCiAgICJEYXRhIiA6ICJ7XCJxdWVzdGlvblR5cGVcIjpcIm1lbnRhbEV4ZXJjaXNlXCIsXCJwb2ludHNcIjpbe1wicG9pbnROYW1lXCI6XCI15Lul5YaF55qE5Yqg5rOVXCIsXCJydWxlSWRcIjpcIjEwLTAwMS0wMDAxXCIsXCJtYXhOdW1cIjoxMCxcInNlbGVjdGVkXCI6dHJ1ZSxcImNvdW50XCI6NSxcImlzTnVtSW5wdXRUaXBTaG93XCI6ZmFsc2UsXCJudW1JbnB1dFRpcHNDb250ZW50XCI6XCJcIixcInRlc3RzXCI6W1tcIjJcIixcIitcIixcIjJcIixcIj9cIixcIjRcIl0sW1wiMVwiLFwiK1wiLFwiMlwiLFwiP1wiLFwiM1wiXSxbXCIyXCIsXCIrXCIsXCIzXCIsXCI/XCIsXCI1XCJdLFtcIjRcIixcIitcIixcIjFcIixcIj9cIixcIjVcIl0sW1wiMlwiLFwiK1wiLFwiMVwiLFwiP1wiLFwiM1wiXV19LHtcInBvaW50TmFtZVwiOlwiNeS7peWGheeahOWHj+azlVwiLFwicnVsZUlkXCI6XCIxMC0wMDEtMDAwMlwiLFwibWF4TnVtXCI6MTAsXCJzZWxlY3RlZFwiOnRydWUsXCJjb3VudFwiOjUsXCJpc051bUlucHV0VGlwU2hvd1wiOmZhbHNlLFwibnVtSW5wdXRUaXBzQ29udGVudFwiOlwiXCIsXCJ0ZXN0c1wiOltbXCI0XCIsXCItXCIsXCIyXCIsXCI/XCIsXCIyXCJdLFtcIjNcIixcIi1cIixcIjFcIixcIj9cIixcIjJcIl0sW1wiNVwiLFwiLVwiLFwiMVwiLFwiP1wiLFwiNFwiXSxbXCIzXCIsXCItXCIsXCIyXCIsXCI/XCIsXCIxXCJdLFtcIjRcIixcIi1cIixcIjNcIixcIj9cIixcIjFcIl1dfSx7XCJwb2ludE5hbWVcIjpcIjXku6XlhoXmnInlhbMw55qE5Yqg44CB5YeP5rOVXCIsXCJydWxlSWRcIjpcIjEwLTAwMS0wMDAzXCIsXCJtYXhOdW1cIjoyMyxcInNlbGVjdGVkXCI6dHJ1ZSxcImNvdW50XCI6NSxcImlzTnVtSW5wdXRUaXBTaG93XCI6ZmFsc2UsXCJudW1JbnB1dFRpcHNDb250ZW50XCI6XCJcIixcInRlc3RzXCI6W1tcIjFcIixcIi1cIixcIjFcIixcIj9cIiwwXSxbXCIzXCIsXCIrXCIsXCIwXCIsXCI/XCIsM10sW1wiNVwiLFwiLVwiLFwiMFwiLFwiP1wiLDVdLFtcIjRcIixcIi1cIixcIjBcIixcIj9cIiw0XSxbXCIwXCIsXCItXCIsXCIwXCIsXCI/XCIsMF1dfV19IiwKICAgIk1lZGlhR1VJRCIgOiAiOUVENzlBMTMtOUY0Ni00NURCLUExNkMtOEEwMTFDRjg2QTMzIiwKICAgIk1lZGlhUGxheWluZ1VSTCIgOiAiIiwKICAgIk1lZGlhUG9kaXVtUGxheWluZ1VSTCIgOiAiIgp9Cg=="/>
    </extobj>
  </extobjs>
</s:customData>
</file>

<file path=customXml/itemProps2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演示</Application>
  <PresentationFormat>宽屏</PresentationFormat>
  <Paragraphs>84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Microsoft JhengHei</vt:lpstr>
      <vt:lpstr>Century Gothic</vt:lpstr>
      <vt:lpstr>微软雅黑 bold</vt:lpstr>
      <vt:lpstr>黑体</vt:lpstr>
      <vt:lpstr>微软雅黑</vt:lpstr>
      <vt:lpstr>Arial Unicode MS</vt:lpstr>
      <vt:lpstr>等线</vt:lpstr>
      <vt:lpstr>Arial</vt:lpstr>
      <vt:lpstr>Calibri</vt:lpstr>
      <vt:lpstr>Calibri Light</vt:lpstr>
      <vt:lpstr>Segoe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星辰</cp:lastModifiedBy>
  <cp:revision>442</cp:revision>
  <dcterms:created xsi:type="dcterms:W3CDTF">2017-08-03T09:01:00Z</dcterms:created>
  <dcterms:modified xsi:type="dcterms:W3CDTF">2020-02-27T14:22:11Z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