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88" r:id="rId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52">
          <p15:clr>
            <a:srgbClr val="A4A3A4"/>
          </p15:clr>
        </p15:guide>
        <p15:guide id="2" pos="284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92D3"/>
    <a:srgbClr val="FF9101"/>
    <a:srgbClr val="12B789"/>
    <a:srgbClr val="FEF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300" y="48"/>
      </p:cViewPr>
      <p:guideLst>
        <p:guide orient="horz" pos="1552"/>
        <p:guide pos="284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6C747-8546-41BC-BF7F-8053A62085C1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3CD1B-8C3C-41CB-8883-B2B3427AA9F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C230A-CB50-4E96-B85D-04C40F9295DB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1041-9707-48A9-BA34-E92ACC587A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C230A-CB50-4E96-B85D-04C40F9295DB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1041-9707-48A9-BA34-E92ACC587A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C230A-CB50-4E96-B85D-04C40F9295DB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1041-9707-48A9-BA34-E92ACC587A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7F2DA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6883977" y="4333009"/>
            <a:ext cx="2221811" cy="9429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C230A-CB50-4E96-B85D-04C40F9295DB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1041-9707-48A9-BA34-E92ACC587A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C230A-CB50-4E96-B85D-04C40F9295DB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1041-9707-48A9-BA34-E92ACC587A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C230A-CB50-4E96-B85D-04C40F9295DB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1041-9707-48A9-BA34-E92ACC587A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C230A-CB50-4E96-B85D-04C40F9295DB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1041-9707-48A9-BA34-E92ACC587A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C230A-CB50-4E96-B85D-04C40F9295DB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1041-9707-48A9-BA34-E92ACC587A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C230A-CB50-4E96-B85D-04C40F9295DB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1041-9707-48A9-BA34-E92ACC587A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C230A-CB50-4E96-B85D-04C40F9295DB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1041-9707-48A9-BA34-E92ACC587A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C230A-CB50-4E96-B85D-04C40F9295DB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1041-9707-48A9-BA34-E92ACC587A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C230A-CB50-4E96-B85D-04C40F9295DB}" type="datetimeFigureOut">
              <a:rPr lang="zh-CN" altLang="en-US" smtClean="0"/>
              <a:t>2020/4/30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71041-9707-48A9-BA34-E92ACC587A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3"/>
          <p:cNvSpPr txBox="1"/>
          <p:nvPr/>
        </p:nvSpPr>
        <p:spPr>
          <a:xfrm>
            <a:off x="1571604" y="1000114"/>
            <a:ext cx="6071375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2400" kern="100" dirty="0">
                <a:solidFill>
                  <a:schemeClr val="accent3">
                    <a:lumMod val="7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认识一下我们学习素养班的小伙伴吧！</a:t>
            </a:r>
            <a:endParaRPr lang="zh-CN" altLang="zh-CN" sz="2400" kern="100" dirty="0">
              <a:solidFill>
                <a:schemeClr val="accent3">
                  <a:lumMod val="7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710" y="1500180"/>
            <a:ext cx="3326297" cy="313388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1500180"/>
            <a:ext cx="3464934" cy="3133886"/>
          </a:xfrm>
          <a:prstGeom prst="rect">
            <a:avLst/>
          </a:prstGeom>
        </p:spPr>
      </p:pic>
      <p:sp>
        <p:nvSpPr>
          <p:cNvPr id="6" name="文本框 3"/>
          <p:cNvSpPr txBox="1"/>
          <p:nvPr/>
        </p:nvSpPr>
        <p:spPr>
          <a:xfrm>
            <a:off x="571472" y="357172"/>
            <a:ext cx="32016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  <a:latin typeface="方正姚体" panose="02010601030101010101" charset="-122"/>
                <a:ea typeface="方正姚体" panose="02010601030101010101" charset="-122"/>
              </a:rPr>
              <a:t>慧之恒素养教育联盟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333333"/>
      </a:dk1>
      <a:lt1>
        <a:srgbClr val="FFFFFF"/>
      </a:lt1>
      <a:dk2>
        <a:srgbClr val="333333"/>
      </a:dk2>
      <a:lt2>
        <a:srgbClr val="FEFAEE"/>
      </a:lt2>
      <a:accent1>
        <a:srgbClr val="12B789"/>
      </a:accent1>
      <a:accent2>
        <a:srgbClr val="FF9101"/>
      </a:accent2>
      <a:accent3>
        <a:srgbClr val="F8D158"/>
      </a:accent3>
      <a:accent4>
        <a:srgbClr val="F57365"/>
      </a:accent4>
      <a:accent5>
        <a:srgbClr val="7FC9EC"/>
      </a:accent5>
      <a:accent6>
        <a:srgbClr val="8689D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全屏显示(16:9)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方正姚体</vt:lpstr>
      <vt:lpstr>楷体</vt:lpstr>
      <vt:lpstr>Arial</vt:lpstr>
      <vt:lpstr>Calibri</vt:lpstr>
      <vt:lpstr>Office 主题​​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PPTS</dc:title>
  <dc:subject>PPTS</dc:subject>
  <dc:creator>PPTS</dc:creator>
  <cp:keywords>PPTS</cp:keywords>
  <dc:description>PPTS</dc:description>
  <cp:lastModifiedBy>yuhong</cp:lastModifiedBy>
  <cp:revision>63</cp:revision>
  <dcterms:created xsi:type="dcterms:W3CDTF">2016-04-12T08:19:00Z</dcterms:created>
  <dcterms:modified xsi:type="dcterms:W3CDTF">2020-04-30T05:48:44Z</dcterms:modified>
  <cp:category>PPTS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  <property fmtid="{D5CDD505-2E9C-101B-9397-08002B2CF9AE}" pid="3" name="KSORubyTemplateID">
    <vt:lpwstr>8</vt:lpwstr>
  </property>
</Properties>
</file>