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9144000" cy="6858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9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微信截图_20191019144835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F5EB98-3A49-4C19-8F49-897CF2683958}" type="datetimeFigureOut">
              <a:rPr lang="zh-CN" altLang="en-US"/>
              <a:pPr>
                <a:defRPr/>
              </a:pPr>
              <a:t>2019/10/19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F2830C-9699-4D0E-BA6A-9E584E8D25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博寰BH temp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博寰BH tempate</Template>
  <TotalTime>11</TotalTime>
  <Words>0</Words>
  <Application>Microsoft Office PowerPoint</Application>
  <PresentationFormat>全屏显示(16:9)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博寰BH tempate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frank</dc:creator>
  <cp:lastModifiedBy>frank</cp:lastModifiedBy>
  <cp:revision>2</cp:revision>
  <dcterms:created xsi:type="dcterms:W3CDTF">2019-10-19T06:43:59Z</dcterms:created>
  <dcterms:modified xsi:type="dcterms:W3CDTF">2019-10-19T06:56:22Z</dcterms:modified>
</cp:coreProperties>
</file>