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B336CA-D909-4EBD-B184-8E2DF30BE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BAB7A56-DFDC-440D-BC5E-A80C5F15AE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043CD7-F84C-4F4A-9E21-3AD788E92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2F36-D9F8-440B-BF07-784F91E19A85}" type="datetimeFigureOut">
              <a:rPr lang="zh-CN" altLang="en-US" smtClean="0"/>
              <a:t>2020/4/1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5FC1EBD-3DAA-4EB4-A16A-1B62879CE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1FFD0E-A400-4F0F-AC28-283C562B6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E9E8-4BB0-466A-A1CC-433A293F29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67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6C5473-2F41-4C15-AE92-7DAF0889E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E6FA9EC-0026-4B95-9E99-53634AAC43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76DDFD1-BFDC-4587-A4E6-D057BF307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2F36-D9F8-440B-BF07-784F91E19A85}" type="datetimeFigureOut">
              <a:rPr lang="zh-CN" altLang="en-US" smtClean="0"/>
              <a:t>2020/4/1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85A54EE-8063-461A-A665-C41E415F1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DF9D677-11D3-463C-9CCB-00CF4377A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E9E8-4BB0-466A-A1CC-433A293F29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1055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6E5B4CC-E0BB-4769-B3F9-854ED4C00B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62FF130-CA32-45D9-A4C7-08FF98C729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296499D-05CA-4DA2-AD2E-912A7780D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2F36-D9F8-440B-BF07-784F91E19A85}" type="datetimeFigureOut">
              <a:rPr lang="zh-CN" altLang="en-US" smtClean="0"/>
              <a:t>2020/4/1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BEA9C81-8607-48C5-99E4-E100980CF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82BFBF9-7AC4-4A1E-9D6D-C1975118F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E9E8-4BB0-466A-A1CC-433A293F29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2080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D3DA90-FC16-460C-B064-C526FC0F6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2B8800-D99A-411F-AB30-1151312CF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68AA35-D02B-48EA-B24F-D764CBE1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2F36-D9F8-440B-BF07-784F91E19A85}" type="datetimeFigureOut">
              <a:rPr lang="zh-CN" altLang="en-US" smtClean="0"/>
              <a:t>2020/4/1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36273AB-C48F-4351-BA6F-036D19EDE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C6463D-745E-4470-AA1D-EB4067D7D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E9E8-4BB0-466A-A1CC-433A293F29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989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8CA5D8-AA52-4E55-BE13-DF2DA3C66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5C82F51-BE8A-4A66-9072-DB4E5842B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ADE7BD0-F149-47B5-895A-94D3B74F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2F36-D9F8-440B-BF07-784F91E19A85}" type="datetimeFigureOut">
              <a:rPr lang="zh-CN" altLang="en-US" smtClean="0"/>
              <a:t>2020/4/1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91B0BD-5091-4904-89F5-2342BDB12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B045FA-9434-4C6D-BB8B-02A89FDC6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E9E8-4BB0-466A-A1CC-433A293F29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501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5CD748-F101-4A1E-8706-F8529DD6A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14B4928-6D1C-45C6-912E-CC14638283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984798E-D14F-4EE1-934B-F867A6C296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7780EE2-06C3-424E-9D34-79435A51E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2F36-D9F8-440B-BF07-784F91E19A85}" type="datetimeFigureOut">
              <a:rPr lang="zh-CN" altLang="en-US" smtClean="0"/>
              <a:t>2020/4/1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3D225B8-6B85-4FB4-BF12-6A2A2B2C0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A3C5D12-FE7C-4B8A-9127-31D8F683E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E9E8-4BB0-466A-A1CC-433A293F29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3819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3B5D8D-A04D-48D3-8EF7-6CAC14F62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ADB2059-200E-41DF-8F12-DE5906F87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71C43EF-A4D5-4984-9935-E8FADB127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F53582A-17B1-4523-9043-670E7E8090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1A7E8E8-EC20-4779-8031-36990583DA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1CB73FC-BF3A-4E60-9D6D-FEE30A243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2F36-D9F8-440B-BF07-784F91E19A85}" type="datetimeFigureOut">
              <a:rPr lang="zh-CN" altLang="en-US" smtClean="0"/>
              <a:t>2020/4/1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092E769-1308-4BF5-AA2E-7F7502C57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26106EB-47CC-4B18-B221-55D81659A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E9E8-4BB0-466A-A1CC-433A293F29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5088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B28DFD-719A-4180-8F56-4C8DB3697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60CBC3A-DAE9-42EA-8D8D-5623AFCA9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2F36-D9F8-440B-BF07-784F91E19A85}" type="datetimeFigureOut">
              <a:rPr lang="zh-CN" altLang="en-US" smtClean="0"/>
              <a:t>2020/4/1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7529559-407E-41EF-9DCE-A7D8672EF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91C483E-10C6-4E4B-AD65-DA82E8868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E9E8-4BB0-466A-A1CC-433A293F29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6560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8425A3B-1697-4081-A2D3-9FAE2E790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2F36-D9F8-440B-BF07-784F91E19A85}" type="datetimeFigureOut">
              <a:rPr lang="zh-CN" altLang="en-US" smtClean="0"/>
              <a:t>2020/4/1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1976951-4F46-4893-BDB8-A2A3E7E18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E7F2D17-C8E3-472F-A58B-047142EF6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E9E8-4BB0-466A-A1CC-433A293F29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6632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C5EE63-2B1C-4271-A38A-0887A2991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673222-4179-49B6-B3D6-EDA634602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14B25A8-6515-453B-B972-F5F215F13F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1EE5D21-5E55-417B-82A8-877409C3F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2F36-D9F8-440B-BF07-784F91E19A85}" type="datetimeFigureOut">
              <a:rPr lang="zh-CN" altLang="en-US" smtClean="0"/>
              <a:t>2020/4/1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A0EB0E4-8326-4F7E-A964-F7EDC82E5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F017852-8E5F-4A99-B33B-91DD8F8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E9E8-4BB0-466A-A1CC-433A293F29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7759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D13E28-6362-48E0-89D4-75AF2EABA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DFA6270-EBD0-4BC4-A20D-C8AD740A72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A71DB63-1E03-4A5C-9BBF-D9BB70C14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54E95E7-8EC3-4961-AEF3-C8D126F4D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2F36-D9F8-440B-BF07-784F91E19A85}" type="datetimeFigureOut">
              <a:rPr lang="zh-CN" altLang="en-US" smtClean="0"/>
              <a:t>2020/4/1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E6126DB-F538-40D4-90D6-D083A198E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656FA6E-5E10-4258-9747-340AFBFA9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E9E8-4BB0-466A-A1CC-433A293F29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770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21E8304-0A1A-4BDC-B1DA-2A1357B15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94BD93E-F451-41BE-9A5E-ECC67A52A4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6C77385-F707-4107-9A1A-8D607DC7A3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D2F36-D9F8-440B-BF07-784F91E19A85}" type="datetimeFigureOut">
              <a:rPr lang="zh-CN" altLang="en-US" smtClean="0"/>
              <a:t>2020/4/1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8C39F44-80ED-4E95-8235-512144186B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AB1CC1-F176-47B1-9617-55BBD1DF43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2E9E8-4BB0-466A-A1CC-433A293F29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128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C481EE-9A35-4E65-BAF9-DCA0A04A46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23CE7CC-166F-4DB8-B471-32C662675B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325EB3D-7D56-47E5-96A4-AE6163C80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268200" cy="68580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A7AD55FD-51DD-46BA-A15F-D798EDFC4D38}"/>
              </a:ext>
            </a:extLst>
          </p:cNvPr>
          <p:cNvSpPr txBox="1"/>
          <p:nvPr/>
        </p:nvSpPr>
        <p:spPr>
          <a:xfrm>
            <a:off x="2628900" y="2632542"/>
            <a:ext cx="58864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2+1=                  4-3=</a:t>
            </a:r>
          </a:p>
          <a:p>
            <a:r>
              <a:rPr lang="en-US" altLang="zh-CN" sz="4000" dirty="0"/>
              <a:t>                                                </a:t>
            </a:r>
          </a:p>
          <a:p>
            <a:r>
              <a:rPr lang="en-US" altLang="zh-CN" sz="4000" dirty="0"/>
              <a:t>5+2=                   7-6=</a:t>
            </a:r>
            <a:endParaRPr lang="zh-CN" altLang="en-US" sz="4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BE81FD7-4A73-4F07-B742-358B9544EC2D}"/>
              </a:ext>
            </a:extLst>
          </p:cNvPr>
          <p:cNvSpPr txBox="1"/>
          <p:nvPr/>
        </p:nvSpPr>
        <p:spPr>
          <a:xfrm>
            <a:off x="3276599" y="5124450"/>
            <a:ext cx="57435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>
                <a:latin typeface="华文新魏" panose="02010800040101010101" pitchFamily="2" charset="-122"/>
                <a:ea typeface="华文新魏" panose="02010800040101010101" pitchFamily="2" charset="-122"/>
              </a:rPr>
              <a:t>一位数直加直减</a:t>
            </a:r>
          </a:p>
        </p:txBody>
      </p:sp>
    </p:spTree>
    <p:extLst>
      <p:ext uri="{BB962C8B-B14F-4D97-AF65-F5344CB8AC3E}">
        <p14:creationId xmlns:p14="http://schemas.microsoft.com/office/powerpoint/2010/main" val="238745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C481EE-9A35-4E65-BAF9-DCA0A04A46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23CE7CC-166F-4DB8-B471-32C662675B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325EB3D-7D56-47E5-96A4-AE6163C80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268200" cy="685800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C1DAD6A2-792A-4D0E-B283-CC9C30D59BC0}"/>
              </a:ext>
            </a:extLst>
          </p:cNvPr>
          <p:cNvSpPr txBox="1"/>
          <p:nvPr/>
        </p:nvSpPr>
        <p:spPr>
          <a:xfrm>
            <a:off x="2143125" y="2809875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3+4=                    7-3= </a:t>
            </a:r>
          </a:p>
          <a:p>
            <a:r>
              <a:rPr lang="en-US" altLang="zh-CN" sz="4000" dirty="0"/>
              <a:t>4+2=                    8-4=</a:t>
            </a:r>
            <a:endParaRPr lang="zh-CN" altLang="en-US" sz="4000" dirty="0"/>
          </a:p>
          <a:p>
            <a:endParaRPr lang="en-US" altLang="zh-CN" sz="40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1430E27-C7E1-485F-A9E0-4274DA398EBF}"/>
              </a:ext>
            </a:extLst>
          </p:cNvPr>
          <p:cNvSpPr txBox="1"/>
          <p:nvPr/>
        </p:nvSpPr>
        <p:spPr>
          <a:xfrm>
            <a:off x="1638300" y="1781453"/>
            <a:ext cx="3000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伸拇屈凑：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FED552B-A833-4CAA-8BAC-5A02D786BA06}"/>
              </a:ext>
            </a:extLst>
          </p:cNvPr>
          <p:cNvSpPr txBox="1"/>
          <p:nvPr/>
        </p:nvSpPr>
        <p:spPr>
          <a:xfrm>
            <a:off x="6276975" y="1781453"/>
            <a:ext cx="2705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屈拇伸凑：</a:t>
            </a:r>
          </a:p>
        </p:txBody>
      </p:sp>
    </p:spTree>
    <p:extLst>
      <p:ext uri="{BB962C8B-B14F-4D97-AF65-F5344CB8AC3E}">
        <p14:creationId xmlns:p14="http://schemas.microsoft.com/office/powerpoint/2010/main" val="68540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C481EE-9A35-4E65-BAF9-DCA0A04A46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23CE7CC-166F-4DB8-B471-32C662675B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325EB3D-7D56-47E5-96A4-AE6163C80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268200" cy="685800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8E13A513-AA7F-4F66-8484-7F1D51D56269}"/>
              </a:ext>
            </a:extLst>
          </p:cNvPr>
          <p:cNvSpPr txBox="1"/>
          <p:nvPr/>
        </p:nvSpPr>
        <p:spPr>
          <a:xfrm>
            <a:off x="3557588" y="2802077"/>
            <a:ext cx="5248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3+3-1=           7-4+1=</a:t>
            </a:r>
            <a:endParaRPr lang="zh-CN" altLang="en-US" sz="40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6038C8A-882C-4A66-A1D5-3F4CEEDA9886}"/>
              </a:ext>
            </a:extLst>
          </p:cNvPr>
          <p:cNvSpPr txBox="1"/>
          <p:nvPr/>
        </p:nvSpPr>
        <p:spPr>
          <a:xfrm>
            <a:off x="2628900" y="5086350"/>
            <a:ext cx="61912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>
                <a:latin typeface="华文新魏" panose="02010800040101010101" pitchFamily="2" charset="-122"/>
                <a:ea typeface="华文新魏" panose="02010800040101010101" pitchFamily="2" charset="-122"/>
              </a:rPr>
              <a:t>10</a:t>
            </a:r>
            <a:r>
              <a:rPr lang="zh-CN" altLang="en-US" sz="5400" dirty="0">
                <a:latin typeface="华文新魏" panose="02010800040101010101" pitchFamily="2" charset="-122"/>
                <a:ea typeface="华文新魏" panose="02010800040101010101" pitchFamily="2" charset="-122"/>
              </a:rPr>
              <a:t>以内混合加减法</a:t>
            </a:r>
          </a:p>
        </p:txBody>
      </p:sp>
    </p:spTree>
    <p:extLst>
      <p:ext uri="{BB962C8B-B14F-4D97-AF65-F5344CB8AC3E}">
        <p14:creationId xmlns:p14="http://schemas.microsoft.com/office/powerpoint/2010/main" val="372663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C481EE-9A35-4E65-BAF9-DCA0A04A46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23CE7CC-166F-4DB8-B471-32C662675B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325EB3D-7D56-47E5-96A4-AE6163C80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268200" cy="685800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8E13A513-AA7F-4F66-8484-7F1D51D56269}"/>
              </a:ext>
            </a:extLst>
          </p:cNvPr>
          <p:cNvSpPr txBox="1"/>
          <p:nvPr/>
        </p:nvSpPr>
        <p:spPr>
          <a:xfrm>
            <a:off x="3571875" y="2324904"/>
            <a:ext cx="52482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30-10=</a:t>
            </a:r>
          </a:p>
          <a:p>
            <a:endParaRPr lang="en-US" altLang="zh-CN" sz="4000" dirty="0"/>
          </a:p>
          <a:p>
            <a:r>
              <a:rPr lang="en-US" altLang="zh-CN" sz="4000" dirty="0"/>
              <a:t>20+10=</a:t>
            </a:r>
          </a:p>
          <a:p>
            <a:endParaRPr lang="en-US" altLang="zh-CN" sz="4000" dirty="0"/>
          </a:p>
          <a:p>
            <a:r>
              <a:rPr lang="en-US" altLang="zh-CN" sz="4000" dirty="0"/>
              <a:t>20-10=       </a:t>
            </a:r>
          </a:p>
          <a:p>
            <a:endParaRPr lang="zh-CN" altLang="en-US" sz="4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DD6B6DC-90E3-4291-9E0B-23E8073F8AAB}"/>
              </a:ext>
            </a:extLst>
          </p:cNvPr>
          <p:cNvSpPr txBox="1"/>
          <p:nvPr/>
        </p:nvSpPr>
        <p:spPr>
          <a:xfrm>
            <a:off x="2600325" y="5613604"/>
            <a:ext cx="61055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>
                <a:latin typeface="华文新魏" panose="02010800040101010101" pitchFamily="2" charset="-122"/>
                <a:ea typeface="华文新魏" panose="02010800040101010101" pitchFamily="2" charset="-122"/>
              </a:rPr>
              <a:t>两位数的整加整减</a:t>
            </a:r>
          </a:p>
        </p:txBody>
      </p:sp>
    </p:spTree>
    <p:extLst>
      <p:ext uri="{BB962C8B-B14F-4D97-AF65-F5344CB8AC3E}">
        <p14:creationId xmlns:p14="http://schemas.microsoft.com/office/powerpoint/2010/main" val="12262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C481EE-9A35-4E65-BAF9-DCA0A04A46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23CE7CC-166F-4DB8-B471-32C662675B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325EB3D-7D56-47E5-96A4-AE6163C80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268200" cy="685800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8E13A513-AA7F-4F66-8484-7F1D51D56269}"/>
              </a:ext>
            </a:extLst>
          </p:cNvPr>
          <p:cNvSpPr txBox="1"/>
          <p:nvPr/>
        </p:nvSpPr>
        <p:spPr>
          <a:xfrm>
            <a:off x="3571875" y="2324904"/>
            <a:ext cx="61055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33+11=            33-11=</a:t>
            </a:r>
          </a:p>
          <a:p>
            <a:endParaRPr lang="en-US" altLang="zh-CN" sz="4000" dirty="0"/>
          </a:p>
          <a:p>
            <a:r>
              <a:rPr lang="en-US" altLang="zh-CN" sz="4000" dirty="0"/>
              <a:t>11+11=             77-11=</a:t>
            </a:r>
          </a:p>
          <a:p>
            <a:endParaRPr lang="en-US" altLang="zh-CN" sz="4000" dirty="0"/>
          </a:p>
          <a:p>
            <a:endParaRPr lang="en-US" altLang="zh-CN" sz="4000" dirty="0"/>
          </a:p>
          <a:p>
            <a:endParaRPr lang="zh-CN" altLang="en-US" sz="40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67411876-1AFF-47E8-BFE5-9DFBACC6C1EF}"/>
              </a:ext>
            </a:extLst>
          </p:cNvPr>
          <p:cNvSpPr txBox="1"/>
          <p:nvPr/>
        </p:nvSpPr>
        <p:spPr>
          <a:xfrm>
            <a:off x="3114675" y="5190039"/>
            <a:ext cx="68770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>
                <a:latin typeface="华文新魏" panose="02010800040101010101" pitchFamily="2" charset="-122"/>
                <a:ea typeface="华文新魏" panose="02010800040101010101" pitchFamily="2" charset="-122"/>
              </a:rPr>
              <a:t>两位数一样的加减法</a:t>
            </a:r>
          </a:p>
        </p:txBody>
      </p:sp>
    </p:spTree>
    <p:extLst>
      <p:ext uri="{BB962C8B-B14F-4D97-AF65-F5344CB8AC3E}">
        <p14:creationId xmlns:p14="http://schemas.microsoft.com/office/powerpoint/2010/main" val="23715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C481EE-9A35-4E65-BAF9-DCA0A04A46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23CE7CC-166F-4DB8-B471-32C662675B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325EB3D-7D56-47E5-96A4-AE6163C80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268200" cy="685800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8E13A513-AA7F-4F66-8484-7F1D51D56269}"/>
              </a:ext>
            </a:extLst>
          </p:cNvPr>
          <p:cNvSpPr txBox="1"/>
          <p:nvPr/>
        </p:nvSpPr>
        <p:spPr>
          <a:xfrm>
            <a:off x="3571875" y="2324904"/>
            <a:ext cx="52482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36+12=   36-12=</a:t>
            </a:r>
          </a:p>
          <a:p>
            <a:endParaRPr lang="en-US" altLang="zh-CN" sz="4000" dirty="0"/>
          </a:p>
          <a:p>
            <a:r>
              <a:rPr lang="en-US" altLang="zh-CN" sz="4000" dirty="0"/>
              <a:t>31+12=    43-32=       </a:t>
            </a:r>
          </a:p>
          <a:p>
            <a:endParaRPr lang="zh-CN" altLang="en-US" sz="40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B8EFDD2-4387-4600-8302-88601CDBE445}"/>
              </a:ext>
            </a:extLst>
          </p:cNvPr>
          <p:cNvSpPr txBox="1"/>
          <p:nvPr/>
        </p:nvSpPr>
        <p:spPr>
          <a:xfrm>
            <a:off x="2919412" y="4812307"/>
            <a:ext cx="655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>
                <a:latin typeface="华文新魏" panose="02010800040101010101" pitchFamily="2" charset="-122"/>
                <a:ea typeface="华文新魏" panose="02010800040101010101" pitchFamily="2" charset="-122"/>
              </a:rPr>
              <a:t>特殊的两位数加减</a:t>
            </a:r>
          </a:p>
        </p:txBody>
      </p:sp>
    </p:spTree>
    <p:extLst>
      <p:ext uri="{BB962C8B-B14F-4D97-AF65-F5344CB8AC3E}">
        <p14:creationId xmlns:p14="http://schemas.microsoft.com/office/powerpoint/2010/main" val="347101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81</Words>
  <Application>Microsoft Office PowerPoint</Application>
  <PresentationFormat>宽屏</PresentationFormat>
  <Paragraphs>25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等线</vt:lpstr>
      <vt:lpstr>等线 Light</vt:lpstr>
      <vt:lpstr>华文新魏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汪佳飞</dc:creator>
  <cp:lastModifiedBy>汪佳飞</cp:lastModifiedBy>
  <cp:revision>10</cp:revision>
  <dcterms:created xsi:type="dcterms:W3CDTF">2020-03-31T07:55:46Z</dcterms:created>
  <dcterms:modified xsi:type="dcterms:W3CDTF">2020-04-01T07:54:14Z</dcterms:modified>
</cp:coreProperties>
</file>